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21E31DF-99AC-49B1-A766-FFEFBF62FEB4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7B61691-684E-4B91-9086-AFF71ED9741F}" type="slidenum">
              <a:rPr lang="sl-SI" smtClean="0"/>
              <a:t>‹#›</a:t>
            </a:fld>
            <a:endParaRPr lang="sl-SI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483"/>
            <a:ext cx="8640960" cy="57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96900"/>
            <a:ext cx="7239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2699"/>
          <a:stretch/>
        </p:blipFill>
        <p:spPr>
          <a:xfrm>
            <a:off x="2013857" y="0"/>
            <a:ext cx="511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33500"/>
            <a:ext cx="787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33370" cy="36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7"/>
            <a:ext cx="7110201" cy="53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2078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052736"/>
            <a:ext cx="63367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5974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467497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43" y="1052735"/>
            <a:ext cx="6207873" cy="45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532440" cy="53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738410" cy="53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196752"/>
            <a:ext cx="6887847" cy="43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316035" cy="45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246928" cy="4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77915"/>
            <a:ext cx="7200799" cy="53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TC102455610[[fn=Jesen]]</Template>
  <TotalTime>10</TotalTime>
  <Words>0</Words>
  <Application>Microsoft Office PowerPoint</Application>
  <PresentationFormat>Diaprojekcija na zaslonu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Trebuchet MS</vt:lpstr>
      <vt:lpstr>Verdana</vt:lpstr>
      <vt:lpstr>Wingdings 2</vt:lpstr>
      <vt:lpstr>Autumn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Tinka</dc:creator>
  <cp:lastModifiedBy>Windows User</cp:lastModifiedBy>
  <cp:revision>1</cp:revision>
  <dcterms:created xsi:type="dcterms:W3CDTF">2014-10-21T09:45:31Z</dcterms:created>
  <dcterms:modified xsi:type="dcterms:W3CDTF">2020-10-20T07:00:28Z</dcterms:modified>
</cp:coreProperties>
</file>