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0" r:id="rId3"/>
    <p:sldId id="272" r:id="rId4"/>
  </p:sldIdLst>
  <p:sldSz cx="12192000" cy="6858000"/>
  <p:notesSz cx="6797675" cy="9929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201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822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916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046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43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628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259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294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24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491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41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C071-ABD1-4771-8913-FFE5EB84C1CA}" type="datetimeFigureOut">
              <a:rPr lang="sl-SI" smtClean="0"/>
              <a:t>15. 11. 2020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8A03-7E6C-4D7D-AE7F-D13A977271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778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lue-and-white vehicles and globe, Logistics Freight transport Freight  Forwarding Agency Business, logistic, service, people, mode Of Transport  png | PNGW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7E7"/>
              </a:clrFrom>
              <a:clrTo>
                <a:srgbClr val="E6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129" y="277018"/>
            <a:ext cx="4477836" cy="24384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4069" y="1205346"/>
            <a:ext cx="3629890" cy="1002001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S E L I T V </a:t>
            </a:r>
            <a:r>
              <a:rPr lang="sl-SI" b="1" dirty="0" smtClean="0"/>
              <a:t>E</a:t>
            </a:r>
            <a:br>
              <a:rPr lang="sl-SI" b="1" dirty="0" smtClean="0"/>
            </a:br>
            <a:r>
              <a:rPr lang="sl-SI" sz="2000" b="1" dirty="0" smtClean="0"/>
              <a:t>Rešitve in navodila za 16. 11. 2020</a:t>
            </a:r>
            <a:endParaRPr lang="sl-SI" sz="2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36655" y="2429848"/>
            <a:ext cx="2567709" cy="508144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tx1"/>
                </a:solidFill>
              </a:rPr>
              <a:t>(SDZ/ 24 – </a:t>
            </a:r>
            <a:r>
              <a:rPr lang="sl-SI" sz="2800" dirty="0" smtClean="0">
                <a:solidFill>
                  <a:schemeClr val="tx1"/>
                </a:solidFill>
              </a:rPr>
              <a:t>27)</a:t>
            </a: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Selitveni servis | AleM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9" y="591378"/>
            <a:ext cx="3524250" cy="1809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litv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899" y="4038165"/>
            <a:ext cx="2973188" cy="19801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esetina otrok s slabo izkušnjo! | AMZ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862" y="3440258"/>
            <a:ext cx="3631621" cy="2420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saj pet razlogov, zakaj se v službo voziti s kolesom - siol.ne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92" y="3440258"/>
            <a:ext cx="3004220" cy="16931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89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otnik 8"/>
          <p:cNvSpPr/>
          <p:nvPr/>
        </p:nvSpPr>
        <p:spPr>
          <a:xfrm>
            <a:off x="4451927" y="378691"/>
            <a:ext cx="3343564" cy="581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816" y="240145"/>
            <a:ext cx="11326091" cy="6303818"/>
          </a:xfrm>
        </p:spPr>
        <p:txBody>
          <a:bodyPr>
            <a:normAutofit fontScale="90000"/>
          </a:bodyPr>
          <a:lstStyle/>
          <a:p>
            <a:r>
              <a:rPr lang="sl-SI" sz="2800" dirty="0" smtClean="0"/>
              <a:t>                                          </a:t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>                                                        </a:t>
            </a:r>
            <a:r>
              <a:rPr lang="sl-SI" b="1" dirty="0" smtClean="0">
                <a:solidFill>
                  <a:srgbClr val="FF0000"/>
                </a:solidFill>
              </a:rPr>
              <a:t>S  E  L  I  T  V  E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100" dirty="0"/>
              <a:t> </a:t>
            </a:r>
            <a:r>
              <a:rPr lang="sl-SI" sz="3100" dirty="0" smtClean="0"/>
              <a:t>                                                     </a:t>
            </a:r>
            <a:r>
              <a:rPr lang="sl-SI" sz="2700" b="1" dirty="0" smtClean="0">
                <a:solidFill>
                  <a:srgbClr val="002060"/>
                </a:solidFill>
              </a:rPr>
              <a:t>(SDZ/ 24 – 26) </a:t>
            </a:r>
            <a:r>
              <a:rPr lang="sl-SI" sz="3100" dirty="0" smtClean="0">
                <a:solidFill>
                  <a:srgbClr val="002060"/>
                </a:solidFill>
              </a:rPr>
              <a:t/>
            </a:r>
            <a:br>
              <a:rPr lang="sl-SI" sz="3100" dirty="0" smtClean="0">
                <a:solidFill>
                  <a:srgbClr val="002060"/>
                </a:solidFill>
              </a:rPr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3600" b="1" u="sng" dirty="0" smtClean="0">
                <a:solidFill>
                  <a:srgbClr val="00B050"/>
                </a:solidFill>
              </a:rPr>
              <a:t>STALNE SELITVE</a:t>
            </a:r>
            <a:r>
              <a:rPr lang="sl-SI" sz="3600" b="1" dirty="0" smtClean="0">
                <a:solidFill>
                  <a:srgbClr val="00B050"/>
                </a:solidFill>
              </a:rPr>
              <a:t>                                                  </a:t>
            </a:r>
            <a:r>
              <a:rPr lang="sl-SI" sz="3600" b="1" u="sng" dirty="0" smtClean="0">
                <a:solidFill>
                  <a:srgbClr val="00B050"/>
                </a:solidFill>
              </a:rPr>
              <a:t>ZAČASNE SELITVE</a:t>
            </a:r>
            <a:r>
              <a:rPr lang="sl-SI" sz="3600" b="1" dirty="0" smtClean="0">
                <a:solidFill>
                  <a:srgbClr val="00B050"/>
                </a:solidFill>
              </a:rPr>
              <a:t/>
            </a:r>
            <a:br>
              <a:rPr lang="sl-SI" sz="3600" b="1" dirty="0" smtClean="0">
                <a:solidFill>
                  <a:srgbClr val="00B050"/>
                </a:solidFill>
              </a:rPr>
            </a:br>
            <a:r>
              <a:rPr lang="sl-SI" sz="2700" b="1" dirty="0" smtClean="0">
                <a:solidFill>
                  <a:srgbClr val="002060"/>
                </a:solidFill>
              </a:rPr>
              <a:t>Razlogi:</a:t>
            </a:r>
            <a:r>
              <a:rPr lang="sl-SI" sz="3600" b="1" dirty="0" smtClean="0">
                <a:solidFill>
                  <a:srgbClr val="002060"/>
                </a:solidFill>
              </a:rPr>
              <a:t/>
            </a:r>
            <a:br>
              <a:rPr lang="sl-SI" sz="3600" b="1" dirty="0" smtClean="0">
                <a:solidFill>
                  <a:srgbClr val="002060"/>
                </a:solidFill>
              </a:rPr>
            </a:br>
            <a:r>
              <a:rPr lang="sl-SI" sz="3600" b="1" dirty="0" smtClean="0">
                <a:solidFill>
                  <a:srgbClr val="002060"/>
                </a:solidFill>
              </a:rPr>
              <a:t>-</a:t>
            </a:r>
            <a:br>
              <a:rPr lang="sl-SI" sz="3600" b="1" dirty="0" smtClean="0">
                <a:solidFill>
                  <a:srgbClr val="002060"/>
                </a:solidFill>
              </a:rPr>
            </a:br>
            <a:r>
              <a:rPr lang="sl-SI" sz="3600" b="1" dirty="0" smtClean="0">
                <a:solidFill>
                  <a:srgbClr val="002060"/>
                </a:solidFill>
              </a:rPr>
              <a:t>-</a:t>
            </a:r>
            <a:br>
              <a:rPr lang="sl-SI" sz="3600" b="1" dirty="0" smtClean="0">
                <a:solidFill>
                  <a:srgbClr val="002060"/>
                </a:solidFill>
              </a:rPr>
            </a:br>
            <a:r>
              <a:rPr lang="sl-SI" sz="3600" b="1" dirty="0" smtClean="0">
                <a:solidFill>
                  <a:srgbClr val="002060"/>
                </a:solidFill>
              </a:rPr>
              <a:t>-</a:t>
            </a:r>
            <a:br>
              <a:rPr lang="sl-SI" sz="3600" b="1" dirty="0" smtClean="0">
                <a:solidFill>
                  <a:srgbClr val="002060"/>
                </a:solidFill>
              </a:rPr>
            </a:br>
            <a:r>
              <a:rPr lang="sl-SI" sz="3600" b="1" dirty="0" smtClean="0">
                <a:solidFill>
                  <a:srgbClr val="002060"/>
                </a:solidFill>
              </a:rPr>
              <a:t>-</a:t>
            </a:r>
            <a:br>
              <a:rPr lang="sl-SI" sz="3600" b="1" dirty="0" smtClean="0">
                <a:solidFill>
                  <a:srgbClr val="002060"/>
                </a:solidFill>
              </a:rPr>
            </a:br>
            <a:r>
              <a:rPr lang="sl-SI" sz="3600" b="1" dirty="0" smtClean="0">
                <a:solidFill>
                  <a:srgbClr val="002060"/>
                </a:solidFill>
              </a:rPr>
              <a:t>-</a:t>
            </a:r>
            <a:br>
              <a:rPr lang="sl-SI" sz="3600" b="1" dirty="0" smtClean="0">
                <a:solidFill>
                  <a:srgbClr val="002060"/>
                </a:solidFill>
              </a:rPr>
            </a:br>
            <a:r>
              <a:rPr lang="sl-SI" sz="3600" b="1" dirty="0" smtClean="0">
                <a:solidFill>
                  <a:srgbClr val="002060"/>
                </a:solidFill>
              </a:rPr>
              <a:t>-</a:t>
            </a:r>
            <a:br>
              <a:rPr lang="sl-SI" sz="3600" b="1" dirty="0" smtClean="0">
                <a:solidFill>
                  <a:srgbClr val="002060"/>
                </a:solidFill>
              </a:rPr>
            </a:br>
            <a:r>
              <a:rPr lang="sl-SI" sz="3600" b="1" dirty="0" smtClean="0">
                <a:solidFill>
                  <a:srgbClr val="002060"/>
                </a:solidFill>
              </a:rPr>
              <a:t>-</a:t>
            </a:r>
            <a:r>
              <a:rPr lang="sl-SI" sz="3600" b="1" dirty="0">
                <a:solidFill>
                  <a:srgbClr val="00B050"/>
                </a:solidFill>
              </a:rPr>
              <a:t/>
            </a:r>
            <a:br>
              <a:rPr lang="sl-SI" sz="3600" b="1" dirty="0">
                <a:solidFill>
                  <a:srgbClr val="00B050"/>
                </a:solidFill>
              </a:rPr>
            </a:br>
            <a:r>
              <a:rPr lang="sl-SI" sz="4000" b="1" dirty="0">
                <a:solidFill>
                  <a:srgbClr val="00B050"/>
                </a:solidFill>
              </a:rPr>
              <a:t/>
            </a:r>
            <a:br>
              <a:rPr lang="sl-SI" sz="4000" b="1" dirty="0">
                <a:solidFill>
                  <a:srgbClr val="00B050"/>
                </a:solidFill>
              </a:rPr>
            </a:br>
            <a:r>
              <a:rPr lang="sl-SI" sz="4000" b="1" dirty="0">
                <a:solidFill>
                  <a:srgbClr val="00B050"/>
                </a:solidFill>
              </a:rPr>
              <a:t/>
            </a:r>
            <a:br>
              <a:rPr lang="sl-SI" sz="4000" b="1" dirty="0">
                <a:solidFill>
                  <a:srgbClr val="00B050"/>
                </a:solidFill>
              </a:rPr>
            </a:br>
            <a:r>
              <a:rPr lang="sl-SI" sz="2800" dirty="0" smtClean="0"/>
              <a:t> </a:t>
            </a:r>
            <a:endParaRPr lang="sl-SI" sz="2800" dirty="0"/>
          </a:p>
        </p:txBody>
      </p:sp>
      <p:sp>
        <p:nvSpPr>
          <p:cNvPr id="10" name="Pravokotnik 9"/>
          <p:cNvSpPr/>
          <p:nvPr/>
        </p:nvSpPr>
        <p:spPr>
          <a:xfrm>
            <a:off x="7158182" y="1953491"/>
            <a:ext cx="475672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altLang="sl-SI" sz="2800" dirty="0" smtClean="0">
              <a:solidFill>
                <a:srgbClr val="002060"/>
              </a:solidFill>
            </a:endParaRPr>
          </a:p>
          <a:p>
            <a:r>
              <a:rPr lang="sl-SI" altLang="sl-SI" sz="2400" dirty="0" smtClean="0">
                <a:solidFill>
                  <a:srgbClr val="002060"/>
                </a:solidFill>
              </a:rPr>
              <a:t>Za nekaj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altLang="sl-SI" sz="2400" dirty="0" smtClean="0">
                <a:solidFill>
                  <a:srgbClr val="FF0000"/>
                </a:solidFill>
              </a:rPr>
              <a:t>UR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altLang="sl-SI" sz="2400" dirty="0" smtClean="0">
                <a:solidFill>
                  <a:srgbClr val="FF0000"/>
                </a:solidFill>
              </a:rPr>
              <a:t>DNI</a:t>
            </a:r>
            <a:r>
              <a:rPr lang="sl-SI" altLang="sl-SI" sz="2400" dirty="0" smtClean="0">
                <a:solidFill>
                  <a:srgbClr val="002060"/>
                </a:solidFill>
              </a:rPr>
              <a:t> –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sl-SI" altLang="sl-SI" sz="2400" dirty="0" smtClean="0">
                <a:solidFill>
                  <a:srgbClr val="002060"/>
                </a:solidFill>
              </a:rPr>
              <a:t>služba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sl-SI" altLang="sl-SI" sz="2400" dirty="0" smtClean="0">
                <a:solidFill>
                  <a:srgbClr val="002060"/>
                </a:solidFill>
              </a:rPr>
              <a:t>študij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sl-SI" altLang="sl-SI" sz="2400" dirty="0" smtClean="0">
                <a:solidFill>
                  <a:srgbClr val="002060"/>
                </a:solidFill>
              </a:rPr>
              <a:t>Zdravstvena oskrba    </a:t>
            </a:r>
            <a:r>
              <a:rPr lang="sl-SI" altLang="sl-SI" sz="2400" dirty="0" smtClean="0">
                <a:solidFill>
                  <a:srgbClr val="FF0000"/>
                </a:solidFill>
              </a:rPr>
              <a:t> </a:t>
            </a:r>
            <a:r>
              <a:rPr lang="sl-SI" altLang="sl-SI" sz="2400" dirty="0" smtClean="0">
                <a:solidFill>
                  <a:srgbClr val="002060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altLang="sl-SI" sz="2400" dirty="0" smtClean="0">
                <a:solidFill>
                  <a:srgbClr val="FF0000"/>
                </a:solidFill>
              </a:rPr>
              <a:t>TEDNOV</a:t>
            </a:r>
          </a:p>
          <a:p>
            <a:pPr marL="1524000" indent="-628650">
              <a:buFont typeface="Arial" panose="020B0604020202020204" pitchFamily="34" charset="0"/>
              <a:buChar char="•"/>
            </a:pPr>
            <a:endParaRPr lang="sl-SI" altLang="sl-SI" sz="2400" dirty="0" smtClean="0">
              <a:solidFill>
                <a:srgbClr val="002060"/>
              </a:solidFill>
            </a:endParaRPr>
          </a:p>
          <a:p>
            <a:pPr marL="895350"/>
            <a:endParaRPr lang="sl-SI" altLang="sl-SI" sz="2400" dirty="0" smtClean="0">
              <a:solidFill>
                <a:srgbClr val="00206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altLang="sl-SI" sz="2400" dirty="0" smtClean="0">
                <a:solidFill>
                  <a:srgbClr val="FF0000"/>
                </a:solidFill>
              </a:rPr>
              <a:t>MESECEV / LET</a:t>
            </a:r>
          </a:p>
          <a:p>
            <a:pPr marL="895350"/>
            <a:endParaRPr lang="sl-SI" altLang="sl-SI" sz="2400" dirty="0" smtClean="0">
              <a:solidFill>
                <a:srgbClr val="002060"/>
              </a:solidFill>
            </a:endParaRPr>
          </a:p>
        </p:txBody>
      </p:sp>
      <p:sp>
        <p:nvSpPr>
          <p:cNvPr id="14" name="Pravokotnik 13"/>
          <p:cNvSpPr/>
          <p:nvPr/>
        </p:nvSpPr>
        <p:spPr>
          <a:xfrm>
            <a:off x="637309" y="1754909"/>
            <a:ext cx="2613891" cy="397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2" name="Kolenski povezovalnik 21"/>
          <p:cNvCxnSpPr/>
          <p:nvPr/>
        </p:nvCxnSpPr>
        <p:spPr>
          <a:xfrm rot="10800000" flipV="1">
            <a:off x="3352800" y="1468581"/>
            <a:ext cx="2133600" cy="484909"/>
          </a:xfrm>
          <a:prstGeom prst="bentConnector3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Kolenski povezovalnik 24"/>
          <p:cNvCxnSpPr/>
          <p:nvPr/>
        </p:nvCxnSpPr>
        <p:spPr>
          <a:xfrm>
            <a:off x="5786582" y="1468581"/>
            <a:ext cx="1870363" cy="563419"/>
          </a:xfrm>
          <a:prstGeom prst="bentConnector3">
            <a:avLst>
              <a:gd name="adj1" fmla="val 50000"/>
            </a:avLst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dnaslov 2"/>
          <p:cNvSpPr txBox="1">
            <a:spLocks/>
          </p:cNvSpPr>
          <p:nvPr/>
        </p:nvSpPr>
        <p:spPr>
          <a:xfrm>
            <a:off x="876205" y="2537185"/>
            <a:ext cx="1650686" cy="4775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vojna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11" name="Podnaslov 2"/>
          <p:cNvSpPr txBox="1">
            <a:spLocks/>
          </p:cNvSpPr>
          <p:nvPr/>
        </p:nvSpPr>
        <p:spPr>
          <a:xfrm>
            <a:off x="876205" y="3014778"/>
            <a:ext cx="1650686" cy="4775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poplave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13" name="Podnaslov 2"/>
          <p:cNvSpPr txBox="1">
            <a:spLocks/>
          </p:cNvSpPr>
          <p:nvPr/>
        </p:nvSpPr>
        <p:spPr>
          <a:xfrm>
            <a:off x="876205" y="3439072"/>
            <a:ext cx="1650686" cy="4775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potresi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15" name="Podnaslov 2"/>
          <p:cNvSpPr txBox="1">
            <a:spLocks/>
          </p:cNvSpPr>
          <p:nvPr/>
        </p:nvSpPr>
        <p:spPr>
          <a:xfrm>
            <a:off x="876205" y="3850833"/>
            <a:ext cx="1650686" cy="4775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služba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17" name="Podnaslov 2"/>
          <p:cNvSpPr txBox="1">
            <a:spLocks/>
          </p:cNvSpPr>
          <p:nvPr/>
        </p:nvSpPr>
        <p:spPr>
          <a:xfrm>
            <a:off x="876205" y="4783969"/>
            <a:ext cx="3430325" cy="386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gradnja hiše</a:t>
            </a:r>
          </a:p>
        </p:txBody>
      </p:sp>
      <p:sp>
        <p:nvSpPr>
          <p:cNvPr id="18" name="Podnaslov 2"/>
          <p:cNvSpPr txBox="1">
            <a:spLocks/>
          </p:cNvSpPr>
          <p:nvPr/>
        </p:nvSpPr>
        <p:spPr>
          <a:xfrm>
            <a:off x="8426960" y="3153257"/>
            <a:ext cx="3391413" cy="4775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</a:rPr>
              <a:t>DNEVNA  SELITEV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19" name="Podnaslov 2"/>
          <p:cNvSpPr txBox="1">
            <a:spLocks/>
          </p:cNvSpPr>
          <p:nvPr/>
        </p:nvSpPr>
        <p:spPr>
          <a:xfrm>
            <a:off x="8072431" y="4961357"/>
            <a:ext cx="3745942" cy="4476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400" dirty="0">
                <a:solidFill>
                  <a:srgbClr val="002060"/>
                </a:solidFill>
              </a:rPr>
              <a:t>š</a:t>
            </a:r>
            <a:r>
              <a:rPr lang="sl-SI" sz="2400" dirty="0" smtClean="0">
                <a:solidFill>
                  <a:srgbClr val="002060"/>
                </a:solidFill>
              </a:rPr>
              <a:t>olanje v drugem kraju</a:t>
            </a:r>
            <a:endParaRPr lang="sl-SI" sz="2400" dirty="0">
              <a:solidFill>
                <a:srgbClr val="002060"/>
              </a:solidFill>
            </a:endParaRPr>
          </a:p>
        </p:txBody>
      </p:sp>
      <p:sp>
        <p:nvSpPr>
          <p:cNvPr id="21" name="Podnaslov 2"/>
          <p:cNvSpPr txBox="1">
            <a:spLocks/>
          </p:cNvSpPr>
          <p:nvPr/>
        </p:nvSpPr>
        <p:spPr>
          <a:xfrm>
            <a:off x="8072431" y="5343607"/>
            <a:ext cx="3745942" cy="4528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400" dirty="0" smtClean="0">
                <a:solidFill>
                  <a:srgbClr val="002060"/>
                </a:solidFill>
              </a:rPr>
              <a:t>počitnice</a:t>
            </a:r>
            <a:endParaRPr lang="sl-SI" sz="2400" dirty="0">
              <a:solidFill>
                <a:srgbClr val="002060"/>
              </a:solidFill>
            </a:endParaRPr>
          </a:p>
        </p:txBody>
      </p:sp>
      <p:sp>
        <p:nvSpPr>
          <p:cNvPr id="23" name="Podnaslov 2"/>
          <p:cNvSpPr txBox="1">
            <a:spLocks/>
          </p:cNvSpPr>
          <p:nvPr/>
        </p:nvSpPr>
        <p:spPr>
          <a:xfrm>
            <a:off x="8072431" y="6086488"/>
            <a:ext cx="3745942" cy="4528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400" dirty="0">
                <a:solidFill>
                  <a:srgbClr val="002060"/>
                </a:solidFill>
              </a:rPr>
              <a:t>z</a:t>
            </a:r>
            <a:r>
              <a:rPr lang="sl-SI" sz="2400" dirty="0" smtClean="0">
                <a:solidFill>
                  <a:srgbClr val="002060"/>
                </a:solidFill>
              </a:rPr>
              <a:t>ačasno delo v tujini</a:t>
            </a:r>
            <a:endParaRPr lang="sl-SI" sz="2400" dirty="0">
              <a:solidFill>
                <a:srgbClr val="002060"/>
              </a:solidFill>
            </a:endParaRPr>
          </a:p>
        </p:txBody>
      </p:sp>
      <p:sp>
        <p:nvSpPr>
          <p:cNvPr id="24" name="Podnaslov 2"/>
          <p:cNvSpPr txBox="1">
            <a:spLocks/>
          </p:cNvSpPr>
          <p:nvPr/>
        </p:nvSpPr>
        <p:spPr>
          <a:xfrm>
            <a:off x="876205" y="4304893"/>
            <a:ext cx="1650686" cy="4775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poroka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26" name="Podnaslov 2"/>
          <p:cNvSpPr txBox="1">
            <a:spLocks/>
          </p:cNvSpPr>
          <p:nvPr/>
        </p:nvSpPr>
        <p:spPr>
          <a:xfrm>
            <a:off x="876205" y="5235211"/>
            <a:ext cx="3430325" cy="9012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novo stanovanje </a:t>
            </a:r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3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7" grpId="0"/>
      <p:bldP spid="18" grpId="0"/>
      <p:bldP spid="19" grpId="0"/>
      <p:bldP spid="21" grpId="0"/>
      <p:bldP spid="23" grpId="0"/>
      <p:bldP spid="24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188" y="818279"/>
            <a:ext cx="10515600" cy="2709848"/>
          </a:xfrm>
        </p:spPr>
        <p:txBody>
          <a:bodyPr>
            <a:normAutofit/>
          </a:bodyPr>
          <a:lstStyle/>
          <a:p>
            <a:r>
              <a:rPr lang="sl-SI" sz="3600" dirty="0" smtClean="0"/>
              <a:t>Odpri delovni učbenik na strani 25 in reši 6. vajo. </a:t>
            </a:r>
            <a:br>
              <a:rPr lang="sl-SI" sz="3600" dirty="0" smtClean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 smtClean="0"/>
              <a:t>Pri 7. vaji na strani 26 moraš napisati </a:t>
            </a:r>
            <a:r>
              <a:rPr lang="sl-SI" sz="3600" u="sng" dirty="0" smtClean="0"/>
              <a:t>VSAJ 5</a:t>
            </a:r>
            <a:r>
              <a:rPr lang="sl-SI" sz="3600" dirty="0" smtClean="0"/>
              <a:t> svojih misli/razmišljan o beguncih.</a:t>
            </a:r>
            <a:br>
              <a:rPr lang="sl-SI" sz="3600" dirty="0" smtClean="0"/>
            </a:br>
            <a:r>
              <a:rPr lang="sl-SI" sz="2000" i="1" dirty="0" smtClean="0"/>
              <a:t>Pri reševanju naloge si lahko pomagaš z različnimi viri (TV, internet, časopis, starši…)</a:t>
            </a:r>
            <a:endParaRPr lang="sl-SI" sz="2000" i="1" dirty="0"/>
          </a:p>
        </p:txBody>
      </p:sp>
    </p:spTree>
    <p:extLst>
      <p:ext uri="{BB962C8B-B14F-4D97-AF65-F5344CB8AC3E}">
        <p14:creationId xmlns:p14="http://schemas.microsoft.com/office/powerpoint/2010/main" val="28192015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60</Words>
  <Application>Microsoft Office PowerPoint</Application>
  <PresentationFormat>Širokozaslonsko</PresentationFormat>
  <Paragraphs>26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1_Officeova tema</vt:lpstr>
      <vt:lpstr>S E L I T V E Rešitve in navodila za 16. 11. 2020</vt:lpstr>
      <vt:lpstr>                                                                                                    S  E  L  I  T  V  E                                                       (SDZ/ 24 – 26)   STALNE SELITVE                                                  ZAČASNE SELITVE Razlogi: - - - - - - -    </vt:lpstr>
      <vt:lpstr>Odpri delovni učbenik na strani 25 in reši 6. vajo.   Pri 7. vaji na strani 26 moraš napisati VSAJ 5 svojih misli/razmišljan o beguncih. Pri reševanju naloge si lahko pomagaš z različnimi viri (TV, internet, časopis, starši…)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Windows User</cp:lastModifiedBy>
  <cp:revision>59</cp:revision>
  <cp:lastPrinted>2020-11-13T11:47:04Z</cp:lastPrinted>
  <dcterms:created xsi:type="dcterms:W3CDTF">2020-11-12T07:30:52Z</dcterms:created>
  <dcterms:modified xsi:type="dcterms:W3CDTF">2020-11-15T17:57:39Z</dcterms:modified>
</cp:coreProperties>
</file>