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67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50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629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36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834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960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769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924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178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118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5341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3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A46E-2934-4E92-925B-AC824614FF3A}" type="datetimeFigureOut">
              <a:rPr lang="sl-SI" smtClean="0"/>
              <a:t>13. 11. 2020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D7DA-9D29-489D-B94A-04FC65FBF0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750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1412777"/>
            <a:ext cx="9144000" cy="2808312"/>
          </a:xfrm>
        </p:spPr>
        <p:txBody>
          <a:bodyPr>
            <a:noAutofit/>
          </a:bodyPr>
          <a:lstStyle/>
          <a:p>
            <a:r>
              <a:rPr lang="sl-SI" sz="8800" dirty="0" smtClean="0">
                <a:solidFill>
                  <a:srgbClr val="663300"/>
                </a:solidFill>
              </a:rPr>
              <a:t>GOZD, GOZDNE ŽIVALI</a:t>
            </a:r>
            <a:endParaRPr lang="sl-SI" sz="8800" dirty="0">
              <a:solidFill>
                <a:srgbClr val="6633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633736"/>
          </a:xfrm>
        </p:spPr>
        <p:txBody>
          <a:bodyPr/>
          <a:lstStyle/>
          <a:p>
            <a:r>
              <a:rPr lang="sl-SI" dirty="0" smtClean="0">
                <a:solidFill>
                  <a:srgbClr val="663300"/>
                </a:solidFill>
              </a:rPr>
              <a:t>Spoznavanje okolja – 1. razred</a:t>
            </a:r>
            <a:endParaRPr lang="sl-SI" dirty="0">
              <a:solidFill>
                <a:srgbClr val="663300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6"/>
    </mc:Choice>
    <mc:Fallback xmlns="">
      <p:transition spd="slow" advTm="6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 smtClean="0"/>
              <a:t>                      GOZD</a:t>
            </a:r>
            <a:endParaRPr lang="sl-SI" sz="4400" dirty="0"/>
          </a:p>
        </p:txBody>
      </p:sp>
      <p:grpSp>
        <p:nvGrpSpPr>
          <p:cNvPr id="10" name="Skupina 1"/>
          <p:cNvGrpSpPr>
            <a:grpSpLocks/>
          </p:cNvGrpSpPr>
          <p:nvPr/>
        </p:nvGrpSpPr>
        <p:grpSpPr bwMode="auto">
          <a:xfrm flipH="1">
            <a:off x="0" y="1557338"/>
            <a:ext cx="9144000" cy="4957762"/>
            <a:chOff x="0" y="1557338"/>
            <a:chExt cx="9144000" cy="495776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7338"/>
              <a:ext cx="2419350" cy="322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1557338"/>
              <a:ext cx="4033838" cy="268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08500"/>
              <a:ext cx="26670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557338"/>
              <a:ext cx="35052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3429000"/>
              <a:ext cx="285750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638" y="3284538"/>
              <a:ext cx="4297362" cy="3224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55"/>
    </mc:Choice>
    <mc:Fallback xmlns="">
      <p:transition spd="slow" advTm="2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GOZDNE ŽIVALI</a:t>
            </a:r>
            <a:endParaRPr lang="sl-SI" dirty="0"/>
          </a:p>
        </p:txBody>
      </p:sp>
      <p:pic>
        <p:nvPicPr>
          <p:cNvPr id="11" name="Označba mesta vsebine 10" descr="Lekcija risanja na temo &quot;Divje in domače živali&quot; v srednji skupini. Kako  narisati gozdne živali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5373" y="1532612"/>
            <a:ext cx="2514600" cy="1819275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3" y="150403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08" y="148047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12" y="3999498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91" y="406227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1074503" y="335188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MEDVED</a:t>
            </a:r>
            <a:endParaRPr lang="sl-SI" sz="32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4578431" y="3389607"/>
            <a:ext cx="706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JEŽ</a:t>
            </a:r>
            <a:endParaRPr lang="sl-SI" sz="32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7091313" y="3414723"/>
            <a:ext cx="1099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SRNA</a:t>
            </a:r>
            <a:endParaRPr lang="sl-SI" sz="32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1452088" y="5933747"/>
            <a:ext cx="1320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LISICA</a:t>
            </a:r>
            <a:endParaRPr lang="sl-SI" sz="32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5601700" y="5996523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/>
              <a:t>VEVERICA</a:t>
            </a:r>
            <a:endParaRPr lang="sl-SI" sz="3200" dirty="0"/>
          </a:p>
        </p:txBody>
      </p:sp>
      <p:pic>
        <p:nvPicPr>
          <p:cNvPr id="22" name="Zvok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1"/>
    </mc:Choice>
    <mc:Fallback xmlns="">
      <p:transition spd="slow" advTm="22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9394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PTICE SELIVKE</a:t>
            </a:r>
            <a:endParaRPr lang="sl-SI" sz="3600" dirty="0"/>
          </a:p>
        </p:txBody>
      </p:sp>
      <p:pic>
        <p:nvPicPr>
          <p:cNvPr id="5" name="Slika 4" descr="Selitve ptic selivk: Katere so in kam gredo? - Zanimivosti - Govori.s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1989"/>
            <a:ext cx="2590800" cy="3126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Kukavica (Cuculus canorus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44" y="1875624"/>
            <a:ext cx="2724656" cy="312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oljeZBesedilom 9"/>
          <p:cNvSpPr txBox="1"/>
          <p:nvPr/>
        </p:nvSpPr>
        <p:spPr>
          <a:xfrm>
            <a:off x="1331641" y="5144759"/>
            <a:ext cx="237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LASTOVKE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436620" y="5167559"/>
            <a:ext cx="281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KUKAVICA</a:t>
            </a:r>
            <a:endParaRPr lang="sl-SI" sz="3200" dirty="0"/>
          </a:p>
        </p:txBody>
      </p:sp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3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64"/>
    </mc:Choice>
    <mc:Fallback>
      <p:transition spd="slow" advTm="15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NEKATERE ŽIVALI OTRPNEJO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   MOČERAD                                     KAČA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                                  KLOP</a:t>
            </a:r>
            <a:endParaRPr lang="sl-SI" dirty="0"/>
          </a:p>
        </p:txBody>
      </p:sp>
      <p:pic>
        <p:nvPicPr>
          <p:cNvPr id="9" name="Slika 8" descr="foto-narava.com - /Navadni močera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086146"/>
            <a:ext cx="26193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Navadni gož - Wikipedija, prosta enciklopedij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83" y="2042490"/>
            <a:ext cx="26003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Zaščitimo se pred klopi | Dijaški sve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93107"/>
            <a:ext cx="23431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Zvo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41"/>
    </mc:Choice>
    <mc:Fallback xmlns="">
      <p:transition spd="slow" advTm="19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TM04033929[[fn=Skril]]</Template>
  <TotalTime>274</TotalTime>
  <Words>31</Words>
  <Application>Microsoft Office PowerPoint</Application>
  <PresentationFormat>Diaprojekcija na zaslonu (4:3)</PresentationFormat>
  <Paragraphs>18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Officeova tema</vt:lpstr>
      <vt:lpstr>GOZD, GOZDNE ŽIVALI</vt:lpstr>
      <vt:lpstr>PowerPointova predstavitev</vt:lpstr>
      <vt:lpstr>GOZDNE ŽIVALI</vt:lpstr>
      <vt:lpstr>PTICE SELIVKE</vt:lpstr>
      <vt:lpstr>NEKATERE ŽIVALI OTRPNEJO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SKAČEM, TEČEM…</dc:title>
  <dc:creator>pc</dc:creator>
  <cp:lastModifiedBy>Uporabnik</cp:lastModifiedBy>
  <cp:revision>27</cp:revision>
  <dcterms:created xsi:type="dcterms:W3CDTF">2014-04-21T10:17:48Z</dcterms:created>
  <dcterms:modified xsi:type="dcterms:W3CDTF">2020-11-13T12:32:31Z</dcterms:modified>
</cp:coreProperties>
</file>