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77" r:id="rId3"/>
    <p:sldId id="276" r:id="rId4"/>
    <p:sldId id="279" r:id="rId5"/>
  </p:sldIdLst>
  <p:sldSz cx="9144000" cy="6858000" type="screen4x3"/>
  <p:notesSz cx="6858000" cy="9144000"/>
  <p:defaultTextStyle>
    <a:defPPr lvl="0">
      <a:defRPr lang="sl-SI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22. 11. 2020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988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22. 11. 2020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489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22. 11. 2020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267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22. 11. 2020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896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22. 11. 2020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741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22. 11. 2020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052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22. 11. 2020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308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22. 11. 2020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841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22. 11. 2020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280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22. 11. 2020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982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CD363-A734-48E7-88B6-52E71FB0BC41}" type="datetimeFigureOut">
              <a:rPr lang="sl-SI" smtClean="0"/>
              <a:t>22. 11. 2020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171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CD363-A734-48E7-88B6-52E71FB0BC41}" type="datetimeFigureOut">
              <a:rPr lang="sl-SI" smtClean="0"/>
              <a:t>22. 11. 2020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034F-6704-462E-8951-D41937DF8B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122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7200" b="1" dirty="0" smtClean="0"/>
              <a:t>PREMICA</a:t>
            </a:r>
            <a:endParaRPr lang="sl-SI" sz="72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5.razred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0124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PREMICA 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626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500" dirty="0" smtClean="0">
                <a:solidFill>
                  <a:srgbClr val="FF0000"/>
                </a:solidFill>
              </a:rPr>
              <a:t>Premica</a:t>
            </a:r>
            <a:r>
              <a:rPr lang="sl-SI" sz="2500" dirty="0" smtClean="0"/>
              <a:t> je </a:t>
            </a:r>
            <a:r>
              <a:rPr lang="sl-SI" sz="2500" dirty="0" smtClean="0">
                <a:solidFill>
                  <a:srgbClr val="FFC000"/>
                </a:solidFill>
              </a:rPr>
              <a:t>NEOMEJENA</a:t>
            </a:r>
            <a:r>
              <a:rPr lang="sl-SI" sz="2500" dirty="0" smtClean="0"/>
              <a:t> ravna črta. </a:t>
            </a:r>
            <a:r>
              <a:rPr lang="sl-SI" sz="2500" dirty="0" smtClean="0">
                <a:solidFill>
                  <a:srgbClr val="FFC000"/>
                </a:solidFill>
              </a:rPr>
              <a:t>Nima začetka in nima konca </a:t>
            </a:r>
            <a:r>
              <a:rPr lang="sl-SI" sz="2500" dirty="0" smtClean="0"/>
              <a:t>(nadaljuje se v  neskončnost v obe smeri).</a:t>
            </a:r>
          </a:p>
          <a:p>
            <a:pPr marL="0" indent="0">
              <a:buNone/>
            </a:pPr>
            <a:endParaRPr lang="sl-SI" sz="2500" u="sng" dirty="0" smtClean="0"/>
          </a:p>
          <a:p>
            <a:pPr marL="0" indent="0">
              <a:buNone/>
            </a:pPr>
            <a:r>
              <a:rPr lang="sl-SI" sz="2500" u="sng" dirty="0" smtClean="0"/>
              <a:t>Ne moremo</a:t>
            </a:r>
            <a:r>
              <a:rPr lang="sl-SI" sz="2500" dirty="0" smtClean="0"/>
              <a:t> </a:t>
            </a:r>
            <a:r>
              <a:rPr lang="sl-SI" sz="2500" dirty="0" smtClean="0">
                <a:solidFill>
                  <a:srgbClr val="FFC000"/>
                </a:solidFill>
              </a:rPr>
              <a:t>je narisat v celoti</a:t>
            </a:r>
            <a:r>
              <a:rPr lang="sl-SI" sz="2500" dirty="0" smtClean="0"/>
              <a:t>,  ampak le del.</a:t>
            </a:r>
          </a:p>
          <a:p>
            <a:pPr marL="0" indent="0">
              <a:buNone/>
            </a:pPr>
            <a:r>
              <a:rPr lang="sl-SI" sz="2500" u="sng" dirty="0" smtClean="0"/>
              <a:t>Ne moremo</a:t>
            </a:r>
            <a:r>
              <a:rPr lang="sl-SI" sz="2500" dirty="0" smtClean="0"/>
              <a:t> ji </a:t>
            </a:r>
            <a:r>
              <a:rPr lang="sl-SI" sz="2500" dirty="0" smtClean="0">
                <a:solidFill>
                  <a:srgbClr val="FFC000"/>
                </a:solidFill>
              </a:rPr>
              <a:t>določiti dolžine</a:t>
            </a:r>
            <a:r>
              <a:rPr lang="sl-SI" sz="2500" dirty="0" smtClean="0"/>
              <a:t>. </a:t>
            </a:r>
          </a:p>
          <a:p>
            <a:pPr marL="0" indent="0">
              <a:buNone/>
            </a:pPr>
            <a:endParaRPr lang="sl-SI" sz="2500" dirty="0"/>
          </a:p>
          <a:p>
            <a:pPr marL="0" indent="0">
              <a:buNone/>
            </a:pPr>
            <a:r>
              <a:rPr lang="sl-SI" sz="2500" dirty="0" smtClean="0"/>
              <a:t>Premico poimenujemo </a:t>
            </a:r>
          </a:p>
          <a:p>
            <a:pPr marL="0" indent="0">
              <a:buNone/>
            </a:pPr>
            <a:r>
              <a:rPr lang="sl-SI" sz="2500" dirty="0" smtClean="0"/>
              <a:t>z malo </a:t>
            </a:r>
            <a:r>
              <a:rPr lang="sl-SI" sz="2500" dirty="0" smtClean="0">
                <a:latin typeface="Brush Script MT" panose="03060802040406070304" pitchFamily="66" charset="0"/>
              </a:rPr>
              <a:t>pisano </a:t>
            </a:r>
            <a:r>
              <a:rPr lang="sl-SI" sz="2500" dirty="0" smtClean="0"/>
              <a:t>ali tiskano črko.</a:t>
            </a:r>
            <a:endParaRPr lang="sl-SI" sz="2500" dirty="0"/>
          </a:p>
        </p:txBody>
      </p:sp>
      <p:pic>
        <p:nvPicPr>
          <p:cNvPr id="4" name="Ograda vsebine 5"/>
          <p:cNvPicPr>
            <a:picLocks/>
          </p:cNvPicPr>
          <p:nvPr/>
        </p:nvPicPr>
        <p:blipFill rotWithShape="1">
          <a:blip r:embed="rId2"/>
          <a:srcRect l="36092" t="55821" r="35270" b="11660"/>
          <a:stretch/>
        </p:blipFill>
        <p:spPr bwMode="auto">
          <a:xfrm>
            <a:off x="4487594" y="3354827"/>
            <a:ext cx="4199206" cy="27713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537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sz="4000" dirty="0" smtClean="0"/>
              <a:t>MEDSEBOJNA LEGA PREMIC</a:t>
            </a:r>
            <a:endParaRPr lang="sl-SI" sz="4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SEČNICI</a:t>
            </a:r>
          </a:p>
          <a:p>
            <a:pPr marL="0" indent="0">
              <a:buNone/>
            </a:pPr>
            <a:r>
              <a:rPr lang="sl-SI" b="1" dirty="0" smtClean="0"/>
              <a:t>Sta </a:t>
            </a:r>
            <a:r>
              <a:rPr lang="sl-SI" b="1" dirty="0" smtClean="0">
                <a:solidFill>
                  <a:srgbClr val="FFC000"/>
                </a:solidFill>
              </a:rPr>
              <a:t>premici</a:t>
            </a:r>
            <a:r>
              <a:rPr lang="sl-SI" b="1" dirty="0" smtClean="0"/>
              <a:t>, ki </a:t>
            </a:r>
            <a:r>
              <a:rPr lang="sl-SI" b="1" dirty="0" smtClean="0">
                <a:solidFill>
                  <a:srgbClr val="FFC000"/>
                </a:solidFill>
              </a:rPr>
              <a:t>se sekata</a:t>
            </a:r>
            <a:r>
              <a:rPr lang="sl-SI" b="1" dirty="0" smtClean="0"/>
              <a:t>. </a:t>
            </a:r>
            <a:r>
              <a:rPr lang="sl-SI" b="1" dirty="0" smtClean="0">
                <a:solidFill>
                  <a:srgbClr val="FFC000"/>
                </a:solidFill>
              </a:rPr>
              <a:t>Točko</a:t>
            </a:r>
            <a:r>
              <a:rPr lang="sl-SI" b="1" dirty="0" smtClean="0"/>
              <a:t> v kateri se sekata imenujemo </a:t>
            </a:r>
            <a:r>
              <a:rPr lang="sl-SI" b="1" dirty="0" smtClean="0">
                <a:solidFill>
                  <a:srgbClr val="FFC000"/>
                </a:solidFill>
              </a:rPr>
              <a:t>PRESEČIŠČE</a:t>
            </a:r>
            <a:r>
              <a:rPr lang="sl-SI" b="1" dirty="0" smtClean="0"/>
              <a:t>. To je njuna </a:t>
            </a:r>
            <a:r>
              <a:rPr lang="sl-SI" b="1" dirty="0" smtClean="0">
                <a:solidFill>
                  <a:srgbClr val="FFC000"/>
                </a:solidFill>
              </a:rPr>
              <a:t>edina skupna točka</a:t>
            </a:r>
            <a:r>
              <a:rPr lang="sl-SI" b="1" dirty="0" smtClean="0"/>
              <a:t>. </a:t>
            </a:r>
            <a:endParaRPr lang="sl-SI" b="1" dirty="0"/>
          </a:p>
        </p:txBody>
      </p:sp>
      <p:pic>
        <p:nvPicPr>
          <p:cNvPr id="4" name="Ograda vsebine 3"/>
          <p:cNvPicPr>
            <a:picLocks/>
          </p:cNvPicPr>
          <p:nvPr/>
        </p:nvPicPr>
        <p:blipFill rotWithShape="1">
          <a:blip r:embed="rId2"/>
          <a:srcRect l="19065" t="42861" r="36392" b="23513"/>
          <a:stretch/>
        </p:blipFill>
        <p:spPr bwMode="auto">
          <a:xfrm>
            <a:off x="457200" y="3725839"/>
            <a:ext cx="8229600" cy="28156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738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ZAPISANO PREPIŠI IN NARIŠI V ZVEZEK!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52" y="1957287"/>
            <a:ext cx="7342496" cy="469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957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82</Words>
  <Application>Microsoft Office PowerPoint</Application>
  <PresentationFormat>Diaprojekcija na zaslonu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Brush Script MT</vt:lpstr>
      <vt:lpstr>Calibri</vt:lpstr>
      <vt:lpstr>Officeova tema</vt:lpstr>
      <vt:lpstr>PREMICA</vt:lpstr>
      <vt:lpstr>PREMICA </vt:lpstr>
      <vt:lpstr>MEDSEBOJNA LEGA PREMIC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PREMICA, POLTRAK</dc:title>
  <dc:creator>Dina Sivcevic</dc:creator>
  <cp:lastModifiedBy>Windows User</cp:lastModifiedBy>
  <cp:revision>6</cp:revision>
  <dcterms:modified xsi:type="dcterms:W3CDTF">2020-11-22T17:48:18Z</dcterms:modified>
</cp:coreProperties>
</file>