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8" r:id="rId3"/>
    <p:sldId id="279" r:id="rId4"/>
  </p:sldIdLst>
  <p:sldSz cx="9144000" cy="6858000" type="screen4x3"/>
  <p:notesSz cx="6858000" cy="9144000"/>
  <p:defaultTextStyle>
    <a:defPPr lvl="0">
      <a:defRPr lang="sl-SI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98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489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267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89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74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5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308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84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280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982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171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D363-A734-48E7-88B6-52E71FB0BC4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122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7200" b="1" dirty="0" smtClean="0"/>
              <a:t>POLTRAK</a:t>
            </a:r>
            <a:endParaRPr lang="sl-SI" sz="72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5.razred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012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POLTRAK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269242"/>
            <a:ext cx="8229600" cy="541816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500" dirty="0" smtClean="0">
                <a:solidFill>
                  <a:srgbClr val="FF0000"/>
                </a:solidFill>
              </a:rPr>
              <a:t>POLTRAK</a:t>
            </a:r>
            <a:r>
              <a:rPr lang="sl-SI" sz="2500" dirty="0" smtClean="0"/>
              <a:t> je ravna črta, ki je na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eni strani omejena</a:t>
            </a:r>
            <a:r>
              <a:rPr lang="sl-SI" sz="2500" dirty="0" smtClean="0"/>
              <a:t>, na </a:t>
            </a:r>
            <a:r>
              <a:rPr lang="sl-SI" sz="2500" dirty="0" smtClean="0">
                <a:solidFill>
                  <a:srgbClr val="FFC000"/>
                </a:solidFill>
              </a:rPr>
              <a:t>drugi pa neomejena</a:t>
            </a:r>
            <a:r>
              <a:rPr lang="sl-SI" sz="2500" dirty="0" smtClean="0"/>
              <a:t>.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Ima začetek </a:t>
            </a:r>
            <a:r>
              <a:rPr lang="sl-SI" sz="2500" dirty="0" smtClean="0"/>
              <a:t>in </a:t>
            </a:r>
            <a:r>
              <a:rPr lang="sl-SI" sz="2500" dirty="0" smtClean="0">
                <a:solidFill>
                  <a:srgbClr val="FFC000"/>
                </a:solidFill>
              </a:rPr>
              <a:t>nima konca</a:t>
            </a:r>
            <a:r>
              <a:rPr lang="sl-SI" sz="2500" dirty="0" smtClean="0"/>
              <a:t>.</a:t>
            </a:r>
          </a:p>
          <a:p>
            <a:pPr marL="0" indent="0">
              <a:buNone/>
            </a:pPr>
            <a:r>
              <a:rPr lang="sl-SI" sz="2500" dirty="0" smtClean="0"/>
              <a:t>Kjer je črta omejena, je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točka</a:t>
            </a:r>
            <a:r>
              <a:rPr lang="sl-SI" sz="2500" dirty="0" smtClean="0"/>
              <a:t>, ki jo imenujemo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izhodišče poltraka</a:t>
            </a:r>
            <a:r>
              <a:rPr lang="sl-SI" sz="2500" dirty="0" smtClean="0"/>
              <a:t>. </a:t>
            </a:r>
          </a:p>
          <a:p>
            <a:pPr marL="0" indent="0">
              <a:buNone/>
            </a:pPr>
            <a:r>
              <a:rPr lang="sl-SI" sz="2500" dirty="0" smtClean="0"/>
              <a:t>Poltraka </a:t>
            </a:r>
            <a:r>
              <a:rPr lang="sl-SI" sz="2500" u="sng" dirty="0" smtClean="0"/>
              <a:t>ne moremo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narisati v celoti  </a:t>
            </a:r>
            <a:r>
              <a:rPr lang="sl-SI" sz="2500" dirty="0" smtClean="0"/>
              <a:t>in mu </a:t>
            </a:r>
            <a:r>
              <a:rPr lang="sl-SI" sz="2500" u="sng" dirty="0" smtClean="0"/>
              <a:t>ne moremo</a:t>
            </a:r>
            <a:r>
              <a:rPr lang="sl-SI" sz="2500" dirty="0" smtClean="0"/>
              <a:t> </a:t>
            </a:r>
            <a:r>
              <a:rPr lang="sl-SI" sz="2500" dirty="0" smtClean="0">
                <a:solidFill>
                  <a:schemeClr val="accent1">
                    <a:lumMod val="75000"/>
                  </a:schemeClr>
                </a:solidFill>
              </a:rPr>
              <a:t>določiti dolžine</a:t>
            </a:r>
            <a:r>
              <a:rPr lang="sl-SI" sz="2500" dirty="0" smtClean="0"/>
              <a:t>.</a:t>
            </a:r>
          </a:p>
          <a:p>
            <a:pPr marL="0" indent="0">
              <a:buNone/>
            </a:pPr>
            <a:endParaRPr lang="sl-SI" sz="2500" dirty="0"/>
          </a:p>
          <a:p>
            <a:pPr marL="0" indent="0">
              <a:buNone/>
            </a:pPr>
            <a:r>
              <a:rPr lang="sl-SI" sz="2500" dirty="0" smtClean="0"/>
              <a:t>Poltrak </a:t>
            </a:r>
            <a:r>
              <a:rPr lang="sl-SI" sz="2500" dirty="0"/>
              <a:t>poimenujemo </a:t>
            </a:r>
          </a:p>
          <a:p>
            <a:pPr marL="0" indent="0">
              <a:buNone/>
            </a:pPr>
            <a:r>
              <a:rPr lang="sl-SI" sz="2500" dirty="0"/>
              <a:t>z malo </a:t>
            </a:r>
            <a:r>
              <a:rPr lang="sl-SI" sz="2500" dirty="0">
                <a:latin typeface="Brush Script MT" panose="03060802040406070304" pitchFamily="66" charset="0"/>
              </a:rPr>
              <a:t>pisano </a:t>
            </a:r>
            <a:r>
              <a:rPr lang="sl-SI" sz="2500" dirty="0"/>
              <a:t>ali tiskano </a:t>
            </a:r>
            <a:endParaRPr lang="sl-SI" sz="2500" dirty="0" smtClean="0"/>
          </a:p>
          <a:p>
            <a:pPr marL="0" indent="0">
              <a:buNone/>
            </a:pPr>
            <a:r>
              <a:rPr lang="sl-SI" sz="2500" dirty="0" smtClean="0"/>
              <a:t>črko</a:t>
            </a:r>
            <a:r>
              <a:rPr lang="sl-SI" sz="2500" dirty="0"/>
              <a:t>.</a:t>
            </a:r>
          </a:p>
          <a:p>
            <a:pPr marL="0" indent="0">
              <a:buNone/>
            </a:pPr>
            <a:endParaRPr lang="sl-SI" sz="2500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37494" t="61296" r="34987" b="5425"/>
          <a:stretch/>
        </p:blipFill>
        <p:spPr bwMode="auto">
          <a:xfrm>
            <a:off x="3903260" y="3736337"/>
            <a:ext cx="4687910" cy="28487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87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ZAPISANO PREPIŠI IN NARIŠI V ZVEZEK!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1957287"/>
            <a:ext cx="7342496" cy="469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5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</Words>
  <Application>Microsoft Office PowerPoint</Application>
  <PresentationFormat>Diaprojekcija na zaslonu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Brush Script MT</vt:lpstr>
      <vt:lpstr>Calibri</vt:lpstr>
      <vt:lpstr>Officeova tema</vt:lpstr>
      <vt:lpstr>POLTRAK</vt:lpstr>
      <vt:lpstr>POLTRAK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PREMICA, POLTRAK</dc:title>
  <dc:creator>Dina Sivcevic</dc:creator>
  <cp:lastModifiedBy>Windows User</cp:lastModifiedBy>
  <cp:revision>6</cp:revision>
  <dcterms:modified xsi:type="dcterms:W3CDTF">2020-11-24T06:01:53Z</dcterms:modified>
</cp:coreProperties>
</file>