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70" r:id="rId9"/>
    <p:sldId id="261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35" d="100"/>
          <a:sy n="135" d="100"/>
        </p:scale>
        <p:origin x="-1310" y="-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E93129-665D-4BD5-99AB-409C3FC20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E64E756-1EBA-4402-9DE5-D031E42F6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F7CDB93-E10B-445B-B7EF-73887780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E18BAE-32C9-44DC-A730-FE77DC10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4DE1D0-2AE3-4520-80FE-AFB5F877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166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096D94-BD25-472C-9A52-20943AEC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2F40F42-C0D7-40CF-863F-26B49E129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35CA9C3-A621-4F44-A370-9D08D2C3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BC6BBE8-4A42-4A81-9ABD-CFF523B3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8DBF73F-83BC-4262-AFBC-649FE41F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902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856EBB2-5BF0-43A8-93A9-525F2DFA9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F4AB8ED-A554-49C2-BD88-43E1E3952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0C7D88E-8F8F-4BC3-838B-A8E443EC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B2800F3-67D3-41B1-B0BB-1BE171D4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99304AE-08EF-44C6-BD07-E543BC8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943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DB3157-7B28-4FF1-96F3-34DBB7EE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49416F-9CA4-4246-8B31-79E2673A6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AC7D819-878A-4E80-A2C8-5FB51596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FCF838A-0047-48BF-9F71-2C6E5ABE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87001C9-BB9B-46B1-85C5-702795A1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865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6D4F52-7747-45C9-B471-AD50FCA6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9BA51EA-63DD-4E31-AEB3-2F023BEDF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F8582AD-BE9E-4375-B43C-AB2FAC80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62E5C75-2C3A-4A6E-9ADC-2EB07493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7061C3C-AE9C-4918-97A9-0AFA501D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124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18DA78-F2F6-453D-9665-88295DA3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A9CD43-B01B-4914-9476-75CD6AC5B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E157E29-C6BA-4BF6-9307-19DBE37D2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93E334B-8E25-4AA1-9E06-864A99F3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7C82E3F-13B6-46D5-9748-C58E310B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8F581C4-5F1B-47F4-8262-BC4A70FE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350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975E1C-0720-4013-AED3-820867DD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611D539-B797-4E60-B7CD-CA9975504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55A0019-A7D1-461A-8C89-4F01E8FAA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BA5BFD1-1FFA-490F-914D-F32F9733C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06C6BFB-4D10-4FDD-8037-5848AA402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5141229-29B2-475E-AF23-32290852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318FCE1-6FA1-40DD-B718-CBB9CE47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5B1E70B-5E34-43EC-80EE-F59BCE4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784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3EA040-8188-4A37-9862-43BA3CB7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7165E11-279D-480B-8323-2019860D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3F9DD2E-FD29-40FF-AF65-2442E91F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78BA4F9-D877-4FD3-904E-0CA06501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217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C43443-DD71-48CD-BEC6-FCDD1C3F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126F032-8AF3-47BE-8A6D-2C7B9D58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85BFC8A-7298-49F8-B483-B27639DA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580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8461BB-238D-4347-92D3-B5DFEDD5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210D25-8904-419F-B0A7-E025B6ACD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888DEEE-F505-4D8A-923A-783F87F1A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F94926-A13B-4229-9D30-F558725A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C69504B-6B9E-479A-A079-A039E9A6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0F159F9-603C-4F19-963E-CEA41901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837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114982-BFEE-49E6-A1F0-E169B8A1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3B4EF12-26D5-4570-A254-782B01CCC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8776979-22E5-4005-BCDF-1A565EB75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EFF35AB-98C8-45A9-A3F5-9D8418D9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7862ECB-339E-43DB-B024-C3383B51B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0AFD00E-68C2-47EC-94FA-9E8D58AB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936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D01A059-8B98-4DB7-BA2B-EF4C283D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76EB076-BBB5-4F5A-84E9-74F6897E0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B7F3BFF-841E-4B08-80F2-5669334DC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8359-DADC-4E36-8D6E-43E4F8D8F18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35F9AF7-AF72-48DF-ACA0-BB027FECB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08BDFFC-A557-40E0-BDA9-1250E8FE9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301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sOG6xAhI4lA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jvy5Q7UzT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F40BFE-CB30-4DBE-8FF2-1614E8C70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1896125"/>
          </a:xfrm>
        </p:spPr>
        <p:txBody>
          <a:bodyPr>
            <a:normAutofit fontScale="90000"/>
          </a:bodyPr>
          <a:lstStyle/>
          <a:p>
            <a:r>
              <a:rPr lang="sl-SI" sz="8000" dirty="0">
                <a:solidFill>
                  <a:srgbClr val="0070C0"/>
                </a:solidFill>
                <a:latin typeface="AR CENA" panose="02000000000000000000" pitchFamily="2" charset="0"/>
              </a:rPr>
              <a:t>VAJE ZA RAVNOTEŽJE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508650C-3402-438D-A6E1-C02582BE4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3152" y="5578465"/>
            <a:ext cx="9144000" cy="1144577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Petra Štrukelj</a:t>
            </a:r>
          </a:p>
          <a:p>
            <a:r>
              <a:rPr lang="sl-SI" dirty="0"/>
              <a:t>Osnovna šola Stražišče</a:t>
            </a:r>
          </a:p>
          <a:p>
            <a:r>
              <a:rPr lang="sl-SI" dirty="0"/>
              <a:t>3.razred</a:t>
            </a:r>
          </a:p>
          <a:p>
            <a:endParaRPr lang="sl-SI" dirty="0"/>
          </a:p>
        </p:txBody>
      </p:sp>
      <p:pic>
        <p:nvPicPr>
          <p:cNvPr id="12290" name="Picture 2" descr="18 Best Yoga Poses for Kids - PureWow">
            <a:extLst>
              <a:ext uri="{FF2B5EF4-FFF2-40B4-BE49-F238E27FC236}">
                <a16:creationId xmlns:a16="http://schemas.microsoft.com/office/drawing/2014/main" id="{F1E95DD9-02F1-498E-8E77-F3EC0774C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13" y="2125992"/>
            <a:ext cx="6320374" cy="362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D8F074D8-004C-4AF5-B6D3-55D2D648A5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9248" y="4547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ED5E61-2B9B-4B42-8464-A6F139CE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6.GORA</a:t>
            </a:r>
          </a:p>
        </p:txBody>
      </p:sp>
      <p:pic>
        <p:nvPicPr>
          <p:cNvPr id="3078" name="Picture 6" descr="Mountain Pose (Tadasana) - Yoga Journal">
            <a:extLst>
              <a:ext uri="{FF2B5EF4-FFF2-40B4-BE49-F238E27FC236}">
                <a16:creationId xmlns:a16="http://schemas.microsoft.com/office/drawing/2014/main" id="{E6DDA225-F0CC-4B4C-8E47-37DDFE78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92" y="94561"/>
            <a:ext cx="6823113" cy="68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5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6DC03C-ACB3-4DCF-98FE-B32BE4BB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7. DREVO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4256730-7646-4C75-849D-1FF1E36D1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19" y="966329"/>
            <a:ext cx="7172516" cy="53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25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B2883D-DCC5-4274-BAEE-C75C6E47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8. OREL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A039DDB-BB80-4985-B500-A00F51427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04" y="769012"/>
            <a:ext cx="7924015" cy="59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1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A74206-103E-4849-9685-C25FAFB9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9.BOJEVNIK</a:t>
            </a:r>
          </a:p>
        </p:txBody>
      </p:sp>
      <p:pic>
        <p:nvPicPr>
          <p:cNvPr id="4104" name="Picture 8" descr="virabhadrasana warrior pose #1 | Yoga Garden San Francisco Bay Area">
            <a:extLst>
              <a:ext uri="{FF2B5EF4-FFF2-40B4-BE49-F238E27FC236}">
                <a16:creationId xmlns:a16="http://schemas.microsoft.com/office/drawing/2014/main" id="{6F8E6732-BE28-4E4C-B656-47716EC21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8847" r="5136" b="11365"/>
          <a:stretch/>
        </p:blipFill>
        <p:spPr bwMode="auto">
          <a:xfrm>
            <a:off x="4979625" y="365125"/>
            <a:ext cx="5508433" cy="651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5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EF3FEA-C0D2-4C61-AA8C-14AD1B022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10.BOJEVNIK</a:t>
            </a:r>
          </a:p>
        </p:txBody>
      </p:sp>
      <p:pic>
        <p:nvPicPr>
          <p:cNvPr id="9218" name="Picture 2" descr="Art of Robert Liu-Trujillo | Warrior 3 | Yoga Pose | Kid Yoga">
            <a:extLst>
              <a:ext uri="{FF2B5EF4-FFF2-40B4-BE49-F238E27FC236}">
                <a16:creationId xmlns:a16="http://schemas.microsoft.com/office/drawing/2014/main" id="{E2DE3E04-752C-44B9-BE87-13DCC0903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20152" r="13403" b="16343"/>
          <a:stretch/>
        </p:blipFill>
        <p:spPr bwMode="auto">
          <a:xfrm>
            <a:off x="2489810" y="1123720"/>
            <a:ext cx="8285525" cy="49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FF10DD-86F0-4458-BF7E-E18BC289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R CENA" panose="02000000000000000000" pitchFamily="2" charset="0"/>
              </a:rPr>
              <a:t>ZAKLJUČEK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D65394-3B4D-4E8B-943C-62CB8F1B2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Uleži se na hrbet na tla. Stegni noge in jih malo razmakni. Roke so ob telesu. Sedaj pa jih malo odmakni od telesa. Dlani obrni navzgor. Zapri oči. </a:t>
            </a:r>
          </a:p>
          <a:p>
            <a:pPr marL="0" indent="0">
              <a:buNone/>
            </a:pPr>
            <a:r>
              <a:rPr lang="sl-SI" dirty="0"/>
              <a:t>Prisluhni glasbi in bodi v tem položaju vsaj 5 minut.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rožico: </a:t>
            </a:r>
          </a:p>
        </p:txBody>
      </p:sp>
      <p:pic>
        <p:nvPicPr>
          <p:cNvPr id="11266" name="Picture 2" descr="30 Easy To-Do Yoga Poses for Kids (With images) | Relaxation techniques,  Yoga for kids">
            <a:extLst>
              <a:ext uri="{FF2B5EF4-FFF2-40B4-BE49-F238E27FC236}">
                <a16:creationId xmlns:a16="http://schemas.microsoft.com/office/drawing/2014/main" id="{C3773DE0-FE2E-450C-B3E1-9C8F0D119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5164">
            <a:off x="8367088" y="3364560"/>
            <a:ext cx="3141850" cy="268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ree Yellow Flower Clipart, Download Free Clip Art, Free Clip Art on Clipart  Library">
            <a:hlinkClick r:id="rId5"/>
            <a:extLst>
              <a:ext uri="{FF2B5EF4-FFF2-40B4-BE49-F238E27FC236}">
                <a16:creationId xmlns:a16="http://schemas.microsoft.com/office/drawing/2014/main" id="{22630427-39A5-4133-80FD-76D074B7C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98" y="3987339"/>
            <a:ext cx="2551322" cy="25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C04CE31B-3CF3-44E4-ACE5-6D025455A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33213" y="481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3E6F4E-ABDB-420C-8012-BD5979D5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R CENA" panose="02000000000000000000" pitchFamily="2" charset="0"/>
              </a:rPr>
              <a:t>UVOD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F79354-C89B-4DA3-8B11-7BE4A1DE7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sl-SI" dirty="0"/>
          </a:p>
          <a:p>
            <a:pPr marL="0" indent="0" algn="just">
              <a:buNone/>
            </a:pPr>
            <a:endParaRPr lang="sl-SI" dirty="0"/>
          </a:p>
          <a:p>
            <a:pPr marL="0" indent="0" algn="just">
              <a:buNone/>
            </a:pPr>
            <a:r>
              <a:rPr lang="sl-SI" dirty="0"/>
              <a:t>Današnjo uro športa bomo namenili vajam ravnotežja. </a:t>
            </a:r>
          </a:p>
          <a:p>
            <a:pPr marL="0" indent="0">
              <a:buNone/>
            </a:pPr>
            <a:endParaRPr lang="sl-SI" dirty="0"/>
          </a:p>
          <a:p>
            <a:pPr marL="0" indent="0" algn="just">
              <a:buNone/>
            </a:pPr>
            <a:r>
              <a:rPr lang="sl-SI" dirty="0"/>
              <a:t>Obleci se v trenirko/pajkice in pa v majico s kratkimi rokami. Vaje boš izvajal v dnevni sobi ali v svoji sobi. Če imaš na razpolago vadbeno blazino, si pripravi tudi to. Sezuj si nogavičke, saj vaje ravnotežja najbolje izvajamo bosi, da imamo dober oprijem s tlemi oziroma podlago.</a:t>
            </a:r>
          </a:p>
        </p:txBody>
      </p:sp>
      <p:pic>
        <p:nvPicPr>
          <p:cNvPr id="13314" name="Picture 2" descr="5 Fun and Easy Yoga Poses for Kids | Therapy Tree | Speech, Physical &amp;  Occupational Therapy">
            <a:extLst>
              <a:ext uri="{FF2B5EF4-FFF2-40B4-BE49-F238E27FC236}">
                <a16:creationId xmlns:a16="http://schemas.microsoft.com/office/drawing/2014/main" id="{4868C190-6E85-4E8C-B6D0-4D8D5516B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CCEDDC"/>
              </a:clrFrom>
              <a:clrTo>
                <a:srgbClr val="CCED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r="45505" b="13517"/>
          <a:stretch/>
        </p:blipFill>
        <p:spPr bwMode="auto">
          <a:xfrm>
            <a:off x="8648241" y="-242371"/>
            <a:ext cx="3327094" cy="326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48FE9967-F531-489B-94F4-BBC49E6855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1229" y="681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869CB4-6415-4DB0-AB55-4ED393D1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R CENA" panose="02000000000000000000" pitchFamily="2" charset="0"/>
              </a:rPr>
              <a:t>OGREVALNI DEL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55E472-FAF6-480A-9C86-C2B07FC49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Za ogrevanje si zavrti posnetek Škratkova joga in ponavljaj za vaditeljico.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škratka: </a:t>
            </a:r>
          </a:p>
        </p:txBody>
      </p:sp>
      <p:pic>
        <p:nvPicPr>
          <p:cNvPr id="14338" name="Picture 2" descr="Icy Elf 5K">
            <a:hlinkClick r:id="rId4"/>
            <a:extLst>
              <a:ext uri="{FF2B5EF4-FFF2-40B4-BE49-F238E27FC236}">
                <a16:creationId xmlns:a16="http://schemas.microsoft.com/office/drawing/2014/main" id="{8EB9007C-7320-478A-892F-13ACEB2E0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8" r="24133"/>
          <a:stretch/>
        </p:blipFill>
        <p:spPr bwMode="auto">
          <a:xfrm>
            <a:off x="4946573" y="2586363"/>
            <a:ext cx="3922006" cy="39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F28F885C-5B31-4726-AFE6-3C6FAD41B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6593" y="443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0F322A-15BB-41D3-A7C3-0F111F52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R CENA" panose="02000000000000000000" pitchFamily="2" charset="0"/>
              </a:rPr>
              <a:t>GLAVNI DEL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25313D3-8AF6-48C0-8D90-E627719E2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l-SI" dirty="0"/>
              <a:t>V glavnem delu boš izvajal različne ravnotežnostne položaje. Vsak položaj zadržiš toliko časa, da v mislih prešteješ do 10. Pri vsakem položaju moraš imeti stisnjene trebušne mišice in pa pogled usmerjen v nepremično točko. </a:t>
            </a:r>
          </a:p>
          <a:p>
            <a:pPr marL="0" indent="0" algn="just">
              <a:buNone/>
            </a:pPr>
            <a:endParaRPr lang="sl-SI" dirty="0"/>
          </a:p>
        </p:txBody>
      </p:sp>
      <p:pic>
        <p:nvPicPr>
          <p:cNvPr id="15364" name="Picture 4" descr="7 Yoga Poses for Kids - Growing Up Healthy | UW Health | Madison, WI">
            <a:extLst>
              <a:ext uri="{FF2B5EF4-FFF2-40B4-BE49-F238E27FC236}">
                <a16:creationId xmlns:a16="http://schemas.microsoft.com/office/drawing/2014/main" id="{D5E72661-3710-46C1-8DB4-A5D684393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69" y="2884507"/>
            <a:ext cx="3716585" cy="37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7CB8A969-081C-4905-88FD-1551069A9B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2014" y="502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38B16E-C61F-4D0B-840C-27368F02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1.MOST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836A8AD-1A53-40F8-9E84-6F9ACCA0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940" y="1128826"/>
            <a:ext cx="7069156" cy="530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0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9783D7-CC26-49DE-9C14-DD006BA5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2.ČOLN</a:t>
            </a:r>
          </a:p>
        </p:txBody>
      </p:sp>
      <p:pic>
        <p:nvPicPr>
          <p:cNvPr id="10242" name="Picture 2" descr="Half Boat - Stretch Every Day">
            <a:extLst>
              <a:ext uri="{FF2B5EF4-FFF2-40B4-BE49-F238E27FC236}">
                <a16:creationId xmlns:a16="http://schemas.microsoft.com/office/drawing/2014/main" id="{FA7E22D8-2D59-4DEE-89A0-0C36E8BE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01" y="-1101686"/>
            <a:ext cx="7866044" cy="786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5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249241-F278-4A89-93CE-49D6E041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3. DVIG NASPROTNE ROKE IN NOGE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E8C49A-E90B-4DA6-AA11-84B2A3C1C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Vajo izvedi 10-krat. Zadrži položaj toliko časa, da prešteješ do 3. </a:t>
            </a:r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325C336B-144E-49A1-AAE5-4CDDAB8C8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9" r="49970" b="70763"/>
          <a:stretch/>
        </p:blipFill>
        <p:spPr bwMode="auto">
          <a:xfrm>
            <a:off x="1852889" y="2409852"/>
            <a:ext cx="8486221" cy="40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3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42E4E9-277F-423B-9213-9713AC9B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4. STREŠICA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F2EE832-F921-442A-A651-BF240151C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55" y="1298633"/>
            <a:ext cx="6925653" cy="51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4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AC0458-671B-49E4-AFA8-F80588CB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5.STOL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DAC6F36-7856-433C-B1C1-B4481978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26" y="811932"/>
            <a:ext cx="7415101" cy="55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19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233</Words>
  <Application>Microsoft Office PowerPoint</Application>
  <PresentationFormat>Širokozaslonsko</PresentationFormat>
  <Paragraphs>32</Paragraphs>
  <Slides>15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0" baseType="lpstr">
      <vt:lpstr>AR CENA</vt:lpstr>
      <vt:lpstr>Arial</vt:lpstr>
      <vt:lpstr>Calibri</vt:lpstr>
      <vt:lpstr>Calibri Light</vt:lpstr>
      <vt:lpstr>Officeova tema</vt:lpstr>
      <vt:lpstr>VAJE ZA RAVNOTEŽJE</vt:lpstr>
      <vt:lpstr>UVOD</vt:lpstr>
      <vt:lpstr>OGREVALNI DEL</vt:lpstr>
      <vt:lpstr>GLAVNI DEL</vt:lpstr>
      <vt:lpstr>1.MOST</vt:lpstr>
      <vt:lpstr>2.ČOLN</vt:lpstr>
      <vt:lpstr>3. DVIG NASPROTNE ROKE IN NOGE</vt:lpstr>
      <vt:lpstr>4. STREŠICA</vt:lpstr>
      <vt:lpstr>5.STOL</vt:lpstr>
      <vt:lpstr>6.GORA</vt:lpstr>
      <vt:lpstr>7. DREVO</vt:lpstr>
      <vt:lpstr>8. OREL</vt:lpstr>
      <vt:lpstr>9.BOJEVNIK</vt:lpstr>
      <vt:lpstr>10.BOJEVNIK</vt:lpstr>
      <vt:lpstr>ZAKLJUČEK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VAJE ZA RAVNOTEŽJE</dc:title>
  <dc:creator>PetraŠ</dc:creator>
  <cp:lastModifiedBy>Mateja Gladek</cp:lastModifiedBy>
  <cp:revision>5</cp:revision>
  <dcterms:created xsi:type="dcterms:W3CDTF">2020-11-07T15:49:55Z</dcterms:created>
  <dcterms:modified xsi:type="dcterms:W3CDTF">2020-11-29T08:41:00Z</dcterms:modified>
</cp:coreProperties>
</file>