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75" r:id="rId2"/>
    <p:sldId id="274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391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13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27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0614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79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7016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1062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9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684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63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06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50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758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66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919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350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A82D-E8AC-4A18-BA5A-FAF9629F045B}" type="datetimeFigureOut">
              <a:rPr lang="sl-SI" smtClean="0"/>
              <a:t>9. 12. 2020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04CF3B-04B4-4433-A6F7-825A36CF9F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314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10" y="683909"/>
            <a:ext cx="56292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04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80388" y="715993"/>
            <a:ext cx="8257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dirty="0" smtClean="0">
                <a:solidFill>
                  <a:srgbClr val="C00000"/>
                </a:solidFill>
              </a:rPr>
              <a:t>RAZNOLIKOSTI  SLOVENIJE</a:t>
            </a:r>
            <a:endParaRPr lang="sl-SI" sz="4000" dirty="0">
              <a:solidFill>
                <a:srgbClr val="C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84459" y="309394"/>
            <a:ext cx="825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Zapiši v zvezek: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697742" y="2772788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r</a:t>
            </a:r>
            <a:r>
              <a:rPr lang="sl-SI" sz="2400" dirty="0" smtClean="0"/>
              <a:t>aba tal (kmetijstvo)</a:t>
            </a:r>
            <a:endParaRPr lang="sl-SI" sz="2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84459" y="2976497"/>
            <a:ext cx="23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kamnine</a:t>
            </a:r>
            <a:endParaRPr lang="sl-SI" sz="24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84459" y="2271604"/>
            <a:ext cx="397811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N A R A V N E   značilnosti</a:t>
            </a:r>
            <a:endParaRPr lang="sl-SI" sz="2400" b="1" dirty="0"/>
          </a:p>
        </p:txBody>
      </p:sp>
      <p:cxnSp>
        <p:nvCxnSpPr>
          <p:cNvPr id="6" name="Raven puščični povezovalnik 5"/>
          <p:cNvCxnSpPr/>
          <p:nvPr/>
        </p:nvCxnSpPr>
        <p:spPr>
          <a:xfrm flipH="1">
            <a:off x="1791093" y="1498862"/>
            <a:ext cx="2450970" cy="5829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5879966" y="1506935"/>
            <a:ext cx="2472182" cy="5748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6768444" y="2246464"/>
            <a:ext cx="417607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/>
              <a:t>D R U Ž B E N E  značilnosti</a:t>
            </a:r>
            <a:endParaRPr lang="sl-SI" sz="2400" b="1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84459" y="3396301"/>
            <a:ext cx="23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prst</a:t>
            </a:r>
            <a:endParaRPr lang="sl-SI" sz="24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84459" y="3823383"/>
            <a:ext cx="23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vode</a:t>
            </a:r>
            <a:endParaRPr lang="sl-SI" sz="24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584458" y="4316070"/>
            <a:ext cx="311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</a:t>
            </a:r>
            <a:r>
              <a:rPr lang="sl-SI" sz="2400" dirty="0" smtClean="0"/>
              <a:t>ovršje </a:t>
            </a:r>
            <a:r>
              <a:rPr lang="sl-SI" sz="2400" dirty="0"/>
              <a:t>a</a:t>
            </a:r>
            <a:r>
              <a:rPr lang="sl-SI" sz="2400" dirty="0" smtClean="0"/>
              <a:t>li relief</a:t>
            </a:r>
            <a:endParaRPr lang="sl-SI" sz="24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60894" y="4749743"/>
            <a:ext cx="23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rastlinstvo</a:t>
            </a:r>
            <a:endParaRPr lang="sl-SI" sz="24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560894" y="5209934"/>
            <a:ext cx="23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živalstvo</a:t>
            </a:r>
            <a:endParaRPr lang="sl-SI" sz="2400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60893" y="5682445"/>
            <a:ext cx="258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podnebje</a:t>
            </a:r>
            <a:endParaRPr lang="sl-SI" sz="2400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560893" y="6132486"/>
            <a:ext cx="258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kamnine</a:t>
            </a:r>
            <a:endParaRPr lang="sl-SI" sz="2400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6711878" y="3188032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gospodarstvo</a:t>
            </a:r>
            <a:endParaRPr lang="sl-SI" sz="2400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6697742" y="3649215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v</a:t>
            </a:r>
            <a:r>
              <a:rPr lang="sl-SI" sz="2400" dirty="0" smtClean="0"/>
              <a:t>idez naselij, tipi hiš</a:t>
            </a:r>
            <a:endParaRPr lang="sl-SI" sz="2400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6697742" y="4497249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prebivalstvo</a:t>
            </a:r>
            <a:endParaRPr lang="sl-SI" sz="2400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6707167" y="4989797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običaji</a:t>
            </a:r>
            <a:endParaRPr lang="sl-SI" sz="2400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6697742" y="5440766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jedi</a:t>
            </a:r>
            <a:endParaRPr lang="sl-SI" sz="2400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6707167" y="5873765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n</a:t>
            </a:r>
            <a:r>
              <a:rPr lang="sl-SI" sz="2400" dirty="0" smtClean="0"/>
              <a:t>arodne noše</a:t>
            </a:r>
            <a:endParaRPr lang="sl-SI" sz="2400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6707167" y="6289009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/>
              <a:t>narečja</a:t>
            </a:r>
            <a:endParaRPr lang="sl-SI" sz="24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6707167" y="4054215"/>
            <a:ext cx="412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</a:t>
            </a:r>
            <a:r>
              <a:rPr lang="sl-SI" sz="2400" dirty="0" smtClean="0"/>
              <a:t>romet </a:t>
            </a:r>
            <a:endParaRPr lang="sl-SI" sz="2400" dirty="0"/>
          </a:p>
        </p:txBody>
      </p:sp>
      <p:pic>
        <p:nvPicPr>
          <p:cNvPr id="7" name="Zvok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1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3"/>
    </mc:Choice>
    <mc:Fallback xmlns="">
      <p:transition spd="slow" advTm="85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4_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2226</TotalTime>
  <Words>51</Words>
  <Application>Microsoft Office PowerPoint</Application>
  <PresentationFormat>Širokozaslonsko</PresentationFormat>
  <Paragraphs>21</Paragraphs>
  <Slides>2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4_Gladko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ZNAČILNOSTI SLOVENIJE IN NJENE POKRAJINE</dc:title>
  <dc:creator>masef</dc:creator>
  <cp:lastModifiedBy>Windows User</cp:lastModifiedBy>
  <cp:revision>98</cp:revision>
  <dcterms:created xsi:type="dcterms:W3CDTF">2020-12-05T10:38:47Z</dcterms:created>
  <dcterms:modified xsi:type="dcterms:W3CDTF">2020-12-09T11:53:27Z</dcterms:modified>
</cp:coreProperties>
</file>