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10" y="683909"/>
            <a:ext cx="56292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15332"/>
            <a:ext cx="10820400" cy="5335325"/>
          </a:xfrm>
        </p:spPr>
        <p:txBody>
          <a:bodyPr/>
          <a:lstStyle/>
          <a:p>
            <a:r>
              <a:rPr lang="sl-SI" dirty="0"/>
              <a:t>Nevarnost predstavlja tudi voda.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pride poškodovana električna naprava v stik z vodo, so posledice lahko smrtno nevarne.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To </a:t>
            </a:r>
            <a:r>
              <a:rPr lang="sl-SI" dirty="0"/>
              <a:t>se najpogosteje zgodi v kopalnici, ali kuhinji, zato previdno!</a:t>
            </a:r>
          </a:p>
          <a:p>
            <a:endParaRPr lang="sl-SI" dirty="0"/>
          </a:p>
        </p:txBody>
      </p:sp>
      <p:pic>
        <p:nvPicPr>
          <p:cNvPr id="4" name="Picture 478"/>
          <p:cNvPicPr/>
          <p:nvPr/>
        </p:nvPicPr>
        <p:blipFill>
          <a:blip r:embed="rId2"/>
          <a:stretch>
            <a:fillRect/>
          </a:stretch>
        </p:blipFill>
        <p:spPr>
          <a:xfrm rot="310823">
            <a:off x="5265565" y="4332519"/>
            <a:ext cx="2569331" cy="18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94845"/>
            <a:ext cx="10820400" cy="5144493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</a:t>
            </a:r>
            <a:r>
              <a:rPr lang="sl-SI" dirty="0" smtClean="0"/>
              <a:t>dpri svoj učbenik </a:t>
            </a:r>
            <a:r>
              <a:rPr lang="sl-SI" dirty="0"/>
              <a:t>na straneh 20 in 21 </a:t>
            </a:r>
            <a:r>
              <a:rPr lang="sl-SI" dirty="0" smtClean="0"/>
              <a:t>in </a:t>
            </a:r>
            <a:r>
              <a:rPr lang="sl-SI" dirty="0" smtClean="0"/>
              <a:t>preberi </a:t>
            </a:r>
            <a:r>
              <a:rPr lang="sl-SI" dirty="0"/>
              <a:t>tekst </a:t>
            </a:r>
            <a:r>
              <a:rPr lang="sl-SI" dirty="0" smtClean="0"/>
              <a:t>(do </a:t>
            </a:r>
            <a:r>
              <a:rPr lang="sl-SI" dirty="0"/>
              <a:t>podnaslova </a:t>
            </a:r>
            <a:r>
              <a:rPr lang="sl-SI" dirty="0" smtClean="0"/>
              <a:t>             » </a:t>
            </a:r>
            <a:r>
              <a:rPr lang="sl-SI" dirty="0" smtClean="0"/>
              <a:t>Požari </a:t>
            </a:r>
            <a:r>
              <a:rPr lang="sl-SI" dirty="0" smtClean="0"/>
              <a:t>« ).</a:t>
            </a:r>
          </a:p>
          <a:p>
            <a:endParaRPr lang="sl-SI" dirty="0"/>
          </a:p>
          <a:p>
            <a:r>
              <a:rPr lang="sl-SI" smtClean="0"/>
              <a:t>V zvezek </a:t>
            </a:r>
            <a:r>
              <a:rPr lang="sl-SI" dirty="0" smtClean="0"/>
              <a:t>napiši naslov </a:t>
            </a:r>
            <a:r>
              <a:rPr lang="sl-SI" sz="2800" i="1" dirty="0" smtClean="0">
                <a:solidFill>
                  <a:srgbClr val="FF0000"/>
                </a:solidFill>
              </a:rPr>
              <a:t>TUDI DOMA SE LAHKO PONESREČIMO </a:t>
            </a:r>
          </a:p>
          <a:p>
            <a:endParaRPr lang="sl-SI" i="1" dirty="0">
              <a:solidFill>
                <a:srgbClr val="FF0000"/>
              </a:solidFill>
            </a:endParaRPr>
          </a:p>
          <a:p>
            <a:r>
              <a:rPr lang="sl-SI" dirty="0" smtClean="0"/>
              <a:t>Prepiši spodnji tekst: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43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999"/>
            <a:ext cx="8610600" cy="1293028"/>
          </a:xfrm>
        </p:spPr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914400"/>
            <a:ext cx="10820400" cy="5812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Večina nesreč doma se po navadi </a:t>
            </a:r>
            <a:r>
              <a:rPr lang="sl-SI" dirty="0" smtClean="0"/>
              <a:t>konča </a:t>
            </a:r>
            <a:r>
              <a:rPr lang="sl-SI" dirty="0"/>
              <a:t>brez resnih posledic (razni paci, ureznine, opekline…).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Najpogostejše nesreče so</a:t>
            </a:r>
            <a:r>
              <a:rPr lang="sl-SI" dirty="0" smtClean="0"/>
              <a:t>:</a:t>
            </a:r>
          </a:p>
          <a:p>
            <a:pPr marL="0" indent="0">
              <a:buNone/>
            </a:pPr>
            <a:endParaRPr lang="sl-SI" dirty="0"/>
          </a:p>
          <a:p>
            <a:pPr lvl="0">
              <a:lnSpc>
                <a:spcPct val="110000"/>
              </a:lnSpc>
            </a:pPr>
            <a:r>
              <a:rPr lang="sl-SI" dirty="0"/>
              <a:t>ODRGNINE; V takem primeru odrgnino očistimo s tekočo mlačno vodo.</a:t>
            </a:r>
          </a:p>
          <a:p>
            <a:pPr lvl="0">
              <a:lnSpc>
                <a:spcPct val="110000"/>
              </a:lnSpc>
            </a:pPr>
            <a:r>
              <a:rPr lang="sl-SI" dirty="0"/>
              <a:t>PADCI; Če npr. pademo z lestve, lahko pride do pretresa možganov. V takem primeru moraš takoj obiskati zdravnika.</a:t>
            </a:r>
          </a:p>
          <a:p>
            <a:pPr lvl="0">
              <a:lnSpc>
                <a:spcPct val="110000"/>
              </a:lnSpc>
            </a:pPr>
            <a:r>
              <a:rPr lang="sl-SI" dirty="0"/>
              <a:t>ZVINI,ZLOMI IN IZPAHI; Poškodovan ur moramo pravilno imobilizirati in obiskati zdravnika</a:t>
            </a:r>
          </a:p>
          <a:p>
            <a:pPr lvl="0">
              <a:lnSpc>
                <a:spcPct val="110000"/>
              </a:lnSpc>
            </a:pPr>
            <a:r>
              <a:rPr lang="sl-SI" dirty="0"/>
              <a:t>UREZNINE; So lahko različno globoke. Če je krvavitev iz ureznine hujša in krvi ne moremo zaustaviti sami, moramo obvezo obiskati zdravnika.</a:t>
            </a:r>
          </a:p>
          <a:p>
            <a:pPr lvl="0">
              <a:lnSpc>
                <a:spcPct val="110000"/>
              </a:lnSpc>
            </a:pPr>
            <a:r>
              <a:rPr lang="sl-SI" dirty="0"/>
              <a:t>OPEKLINE; Opečemo se lahko z vročo ali z oljem. Nevarnost predstavlja tudi likalnik za likanje perila. Pri hujših opeklinah moramo obiskati zdravnika.</a:t>
            </a:r>
          </a:p>
          <a:p>
            <a:pPr>
              <a:lnSpc>
                <a:spcPct val="110000"/>
              </a:lnSpc>
            </a:pPr>
            <a:r>
              <a:rPr lang="sl-SI" dirty="0"/>
              <a:t>POŠKODBE Z ELEKTRIČNIM TOKOM; Naprave uporabljamo samo v skladu z navodili proizvajalca. Če sta naprava in/ali električni kabel poškodovana, take naprave ne smemo uporabljati! Nevarnost predstavlja tudi voda. Če pride poškodovana električna naprava v stik z vodo, so posledice lahko smrtno nevarne.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56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59633" cy="132588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542553"/>
            <a:ext cx="10820400" cy="5072931"/>
          </a:xfrm>
        </p:spPr>
        <p:txBody>
          <a:bodyPr/>
          <a:lstStyle/>
          <a:p>
            <a:r>
              <a:rPr lang="sl-SI" dirty="0" smtClean="0"/>
              <a:t>Uspelo ti je, prišel si do konca!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Želim ti lep dan še naprej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24" y="3162396"/>
            <a:ext cx="4197627" cy="28487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08" y="2369487"/>
            <a:ext cx="2147182" cy="21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smtClean="0"/>
              <a:t>Tudi doma se lahko ponesrečimo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039263"/>
            <a:ext cx="9448800" cy="779671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Verjetno med nami ni nikogar, ki se mu doma še ni pripetila </a:t>
            </a:r>
            <a:r>
              <a:rPr lang="sl-SI" dirty="0" smtClean="0"/>
              <a:t>nesreča…</a:t>
            </a:r>
          </a:p>
          <a:p>
            <a:r>
              <a:rPr lang="sl-SI" dirty="0"/>
              <a:t>Večina teh nesreč se je verjetno končala brez resnih posledic (razni paci, ureznine, opekline…).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731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8059" y="117166"/>
            <a:ext cx="7655781" cy="1293028"/>
          </a:xfrm>
        </p:spPr>
        <p:txBody>
          <a:bodyPr/>
          <a:lstStyle/>
          <a:p>
            <a:r>
              <a:rPr lang="sl-SI" dirty="0" smtClean="0"/>
              <a:t>odrgnine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5557" y="1542553"/>
            <a:ext cx="10820400" cy="4794637"/>
          </a:xfrm>
        </p:spPr>
        <p:txBody>
          <a:bodyPr>
            <a:normAutofit/>
          </a:bodyPr>
          <a:lstStyle/>
          <a:p>
            <a:r>
              <a:rPr lang="sl-SI" dirty="0"/>
              <a:t>Največkrat smo si samo odrgnili kožo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/>
              <a:t>V takem primeru odrgnino očistimo s tekočo mlačno vodo.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67" y="2406761"/>
            <a:ext cx="4436331" cy="26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0"/>
            <a:ext cx="10614991" cy="1293028"/>
          </a:xfrm>
        </p:spPr>
        <p:txBody>
          <a:bodyPr/>
          <a:lstStyle/>
          <a:p>
            <a:r>
              <a:rPr lang="sl-SI" dirty="0" smtClean="0"/>
              <a:t>Poškodbe pri padcih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3508" y="1439187"/>
            <a:ext cx="10820400" cy="5072931"/>
          </a:xfrm>
        </p:spPr>
        <p:txBody>
          <a:bodyPr/>
          <a:lstStyle/>
          <a:p>
            <a:r>
              <a:rPr lang="sl-SI" dirty="0"/>
              <a:t>Ko se s sorojenci doma preganjamo in </a:t>
            </a:r>
            <a:r>
              <a:rPr lang="sl-SI" dirty="0" smtClean="0"/>
              <a:t>tekamo, </a:t>
            </a:r>
            <a:r>
              <a:rPr lang="sl-SI" dirty="0"/>
              <a:t>se veliko krat zgodijo tudi padci, mar ne</a:t>
            </a:r>
            <a:r>
              <a:rPr lang="sl-SI" dirty="0" smtClean="0"/>
              <a:t>?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/>
              <a:t>Si vedel, da </a:t>
            </a:r>
            <a:r>
              <a:rPr lang="sl-SI" dirty="0" smtClean="0"/>
              <a:t>če » buško « </a:t>
            </a:r>
            <a:r>
              <a:rPr lang="sl-SI" dirty="0"/>
              <a:t>namažeš </a:t>
            </a:r>
            <a:r>
              <a:rPr lang="sl-SI" dirty="0" smtClean="0"/>
              <a:t>z maslom </a:t>
            </a:r>
            <a:r>
              <a:rPr lang="sl-SI" dirty="0"/>
              <a:t>ali margarino, plavica prej izgine, ali sploh ne nastane?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02" y="2130950"/>
            <a:ext cx="3922643" cy="2206487"/>
          </a:xfrm>
          <a:prstGeom prst="rect">
            <a:avLst/>
          </a:prstGeom>
        </p:spPr>
      </p:pic>
      <p:sp>
        <p:nvSpPr>
          <p:cNvPr id="6" name="AutoShape 2" descr="Štirje načini, da se bo maslo hitreje zmehčalo - Odprta kuhinja"/>
          <p:cNvSpPr>
            <a:spLocks noChangeAspect="1" noChangeArrowheads="1"/>
          </p:cNvSpPr>
          <p:nvPr/>
        </p:nvSpPr>
        <p:spPr bwMode="auto">
          <a:xfrm>
            <a:off x="155575" y="-838200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4" descr="Štirje načini, da se bo maslo hitreje zmehčalo - Odprta kuhinja"/>
          <p:cNvSpPr>
            <a:spLocks noChangeAspect="1" noChangeArrowheads="1"/>
          </p:cNvSpPr>
          <p:nvPr/>
        </p:nvSpPr>
        <p:spPr bwMode="auto">
          <a:xfrm>
            <a:off x="307975" y="-685800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59" y="5224007"/>
            <a:ext cx="1812897" cy="135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399430"/>
            <a:ext cx="10820400" cy="5128591"/>
          </a:xfrm>
        </p:spPr>
        <p:txBody>
          <a:bodyPr/>
          <a:lstStyle/>
          <a:p>
            <a:r>
              <a:rPr lang="sl-SI" dirty="0"/>
              <a:t>Pri padcih se pa lahko tudi resno poškodujemo. </a:t>
            </a:r>
          </a:p>
          <a:p>
            <a:endParaRPr lang="sl-SI" dirty="0" smtClean="0"/>
          </a:p>
          <a:p>
            <a:r>
              <a:rPr lang="sl-SI" dirty="0"/>
              <a:t>Če npr. pademo z lestve, lahko pride do </a:t>
            </a:r>
            <a:r>
              <a:rPr lang="sl-SI" dirty="0" smtClean="0"/>
              <a:t>pretresa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dirty="0"/>
              <a:t>možganov. To prepoznaš po zmedenosti,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slabem </a:t>
            </a:r>
            <a:r>
              <a:rPr lang="sl-SI" dirty="0"/>
              <a:t>počutju (lahko vključuje tudi bruhanje)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in </a:t>
            </a:r>
            <a:r>
              <a:rPr lang="sl-SI" dirty="0"/>
              <a:t>pa seveda glavobol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sl-SI" dirty="0"/>
              <a:t>V takem primeru moraš takoj obiskati </a:t>
            </a:r>
            <a:r>
              <a:rPr lang="sl-SI" dirty="0" smtClean="0"/>
              <a:t>zdravnika!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icture 12332"/>
          <p:cNvPicPr/>
          <p:nvPr/>
        </p:nvPicPr>
        <p:blipFill>
          <a:blip r:embed="rId2"/>
          <a:stretch>
            <a:fillRect/>
          </a:stretch>
        </p:blipFill>
        <p:spPr>
          <a:xfrm>
            <a:off x="8610600" y="283320"/>
            <a:ext cx="2712720" cy="38582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78" y="4095867"/>
            <a:ext cx="1679505" cy="2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293028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31236"/>
            <a:ext cx="10820400" cy="5335324"/>
          </a:xfrm>
        </p:spPr>
        <p:txBody>
          <a:bodyPr/>
          <a:lstStyle/>
          <a:p>
            <a:r>
              <a:rPr lang="sl-SI" dirty="0"/>
              <a:t>Zdravnika moraš obiskati tudi ob raznih zvinih (najpogosteje gležnjev in zapestji), 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izpahih </a:t>
            </a:r>
            <a:r>
              <a:rPr lang="sl-SI" dirty="0"/>
              <a:t>(rame) ali zlomu kosti. 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V </a:t>
            </a:r>
            <a:r>
              <a:rPr lang="sl-SI" dirty="0"/>
              <a:t>takih primerih moramo poškodovani ud pravilno imobilizirati </a:t>
            </a:r>
            <a:r>
              <a:rPr lang="sl-SI" dirty="0" smtClean="0"/>
              <a:t>– </a:t>
            </a:r>
            <a:r>
              <a:rPr lang="sl-SI" dirty="0"/>
              <a:t>nasvete za prvo pomoč bomo spoznali v naslednjih urah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  <a:r>
              <a:rPr lang="sl-SI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Imobilizacija je </a:t>
            </a:r>
            <a:r>
              <a:rPr lang="sl-SI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učvrstitev </a:t>
            </a:r>
            <a:r>
              <a:rPr lang="sl-SI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udov pri zlomih, izpahih in zvinih.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03" y="1867604"/>
            <a:ext cx="3052515" cy="13725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72" y="1867604"/>
            <a:ext cx="2437465" cy="137255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0" y="4014456"/>
            <a:ext cx="2406883" cy="13725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106" y="3063364"/>
            <a:ext cx="1679505" cy="23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950"/>
            <a:ext cx="11506200" cy="1293028"/>
          </a:xfrm>
        </p:spPr>
        <p:txBody>
          <a:bodyPr>
            <a:normAutofit/>
          </a:bodyPr>
          <a:lstStyle/>
          <a:p>
            <a:r>
              <a:rPr lang="sl-SI" sz="1800" cap="none" dirty="0" smtClean="0"/>
              <a:t>Starši so vas verjetno vedno opozarjali, da se z ostrimi predmeti, kot so škarje in noži, ne smemo igrati. Pri predmetu gospodinjstva boste morali uporabljati tudi nože, zato previdnost ne bo odveč. </a:t>
            </a:r>
            <a:endParaRPr lang="sl-SI" sz="1800" cap="none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31235"/>
            <a:ext cx="10820400" cy="532737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UREZNINE</a:t>
            </a:r>
            <a:r>
              <a:rPr lang="sl-SI" dirty="0" smtClean="0"/>
              <a:t> so </a:t>
            </a:r>
            <a:r>
              <a:rPr lang="sl-SI" dirty="0"/>
              <a:t>lahko različno globoke.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Pomembno </a:t>
            </a:r>
            <a:r>
              <a:rPr lang="sl-SI" dirty="0"/>
              <a:t>je, da rano sterilno povežemo z gazo in </a:t>
            </a:r>
            <a:r>
              <a:rPr lang="sl-SI" dirty="0" smtClean="0"/>
              <a:t>povojem,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lahko tudi z obližem.</a:t>
            </a:r>
          </a:p>
          <a:p>
            <a:endParaRPr lang="sl-SI" dirty="0"/>
          </a:p>
          <a:p>
            <a:r>
              <a:rPr lang="sl-SI" dirty="0" smtClean="0">
                <a:solidFill>
                  <a:srgbClr val="FF0000"/>
                </a:solidFill>
              </a:rPr>
              <a:t>Pri </a:t>
            </a:r>
            <a:r>
              <a:rPr lang="sl-SI" dirty="0">
                <a:solidFill>
                  <a:srgbClr val="FF0000"/>
                </a:solidFill>
              </a:rPr>
              <a:t>tem moraš vedno imeti čiste roke! 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Če je krvavitev iz ureznine hujša in krvi ne moremo zaustaviti sami, </a:t>
            </a:r>
          </a:p>
          <a:p>
            <a:pPr marL="0" indent="0">
              <a:buNone/>
            </a:pPr>
            <a:r>
              <a:rPr lang="sl-SI" dirty="0" smtClean="0"/>
              <a:t>   moramo obvezo obiskati zdravnika.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84" y="2510761"/>
            <a:ext cx="3128838" cy="23466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91" y="4857390"/>
            <a:ext cx="1296062" cy="17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7792609" cy="1293028"/>
          </a:xfrm>
        </p:spPr>
        <p:txBody>
          <a:bodyPr/>
          <a:lstStyle/>
          <a:p>
            <a:r>
              <a:rPr lang="sl-SI" dirty="0" smtClean="0"/>
              <a:t>opekline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15332"/>
            <a:ext cx="10820400" cy="5359179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Pri kuhanju je zelo pogosta poškodba </a:t>
            </a:r>
            <a:r>
              <a:rPr lang="sl-SI" dirty="0" smtClean="0"/>
              <a:t>opeklina</a:t>
            </a:r>
            <a:r>
              <a:rPr lang="sl-SI" dirty="0"/>
              <a:t>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Opečemo </a:t>
            </a:r>
            <a:r>
              <a:rPr lang="sl-SI" dirty="0"/>
              <a:t>se lahko z vročo </a:t>
            </a:r>
            <a:r>
              <a:rPr lang="sl-SI" dirty="0" smtClean="0"/>
              <a:t>vodo, </a:t>
            </a:r>
            <a:r>
              <a:rPr lang="sl-SI" dirty="0"/>
              <a:t>ko kuhamo čaj,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ali </a:t>
            </a:r>
            <a:r>
              <a:rPr lang="sl-SI" dirty="0"/>
              <a:t>pa z </a:t>
            </a:r>
            <a:r>
              <a:rPr lang="sl-SI" dirty="0" smtClean="0"/>
              <a:t>oljem, </a:t>
            </a:r>
            <a:r>
              <a:rPr lang="sl-SI" dirty="0"/>
              <a:t>ko kaj pečemo.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Nevarnost </a:t>
            </a:r>
            <a:r>
              <a:rPr lang="sl-SI" dirty="0"/>
              <a:t>predstavlja tudi likalnik 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za </a:t>
            </a:r>
            <a:r>
              <a:rPr lang="sl-SI" dirty="0"/>
              <a:t>likanje perila.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Opekline </a:t>
            </a:r>
            <a:r>
              <a:rPr lang="sl-SI" dirty="0"/>
              <a:t>hladimo z mrzlo vodo. 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Hujših opeklin nikoli ne </a:t>
            </a:r>
            <a:r>
              <a:rPr lang="sl-SI" dirty="0">
                <a:solidFill>
                  <a:srgbClr val="FF0000"/>
                </a:solidFill>
              </a:rPr>
              <a:t>mažemo s </a:t>
            </a:r>
            <a:r>
              <a:rPr lang="sl-SI" dirty="0" smtClean="0">
                <a:solidFill>
                  <a:srgbClr val="FF0000"/>
                </a:solidFill>
              </a:rPr>
              <a:t>kremami, 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</a:rPr>
              <a:t>  ali povijamo s povoji! </a:t>
            </a:r>
          </a:p>
          <a:p>
            <a:endParaRPr lang="sl-SI" dirty="0" smtClean="0"/>
          </a:p>
          <a:p>
            <a:r>
              <a:rPr lang="sl-SI" dirty="0" smtClean="0"/>
              <a:t>Pri </a:t>
            </a:r>
            <a:r>
              <a:rPr lang="sl-SI" dirty="0"/>
              <a:t>hujših opeklinah moramo obiskati zdravnika.</a:t>
            </a:r>
          </a:p>
          <a:p>
            <a:endParaRPr lang="sl-SI" dirty="0"/>
          </a:p>
        </p:txBody>
      </p:sp>
      <p:pic>
        <p:nvPicPr>
          <p:cNvPr id="4" name="Picture 429"/>
          <p:cNvPicPr/>
          <p:nvPr/>
        </p:nvPicPr>
        <p:blipFill>
          <a:blip r:embed="rId2"/>
          <a:stretch>
            <a:fillRect/>
          </a:stretch>
        </p:blipFill>
        <p:spPr>
          <a:xfrm rot="272122">
            <a:off x="8053102" y="1649560"/>
            <a:ext cx="3370432" cy="22242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19" y="2761706"/>
            <a:ext cx="2144018" cy="21440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42" y="4189479"/>
            <a:ext cx="1657350" cy="22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11815638" cy="1293028"/>
          </a:xfrm>
        </p:spPr>
        <p:txBody>
          <a:bodyPr/>
          <a:lstStyle/>
          <a:p>
            <a:r>
              <a:rPr lang="sl-SI" dirty="0" smtClean="0"/>
              <a:t>Poškodbe z električnim tokom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0" y="1407381"/>
            <a:ext cx="10820400" cy="5327373"/>
          </a:xfrm>
        </p:spPr>
        <p:txBody>
          <a:bodyPr/>
          <a:lstStyle/>
          <a:p>
            <a:r>
              <a:rPr lang="sl-SI" dirty="0"/>
              <a:t>Smrtno nevarne so lahko poškodbe z električnim tokom. </a:t>
            </a:r>
            <a:endParaRPr lang="sl-SI" dirty="0" smtClean="0"/>
          </a:p>
          <a:p>
            <a:r>
              <a:rPr lang="sl-SI" dirty="0" smtClean="0"/>
              <a:t>Kadar </a:t>
            </a:r>
            <a:r>
              <a:rPr lang="sl-SI" dirty="0"/>
              <a:t>uporabljamo električne naprave, moramo biti zelo previdni in naprave uporabljati samo v skladu z navodili proizvajalca. </a:t>
            </a:r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sta naprava in/ali električni kabel poškodovana, take naprave ne smemo uporabljati! </a:t>
            </a:r>
            <a:endParaRPr lang="sl-SI" dirty="0" smtClean="0"/>
          </a:p>
          <a:p>
            <a:r>
              <a:rPr lang="sl-SI" dirty="0" smtClean="0"/>
              <a:t>Ob </a:t>
            </a:r>
            <a:r>
              <a:rPr lang="sl-SI" dirty="0"/>
              <a:t>uporabi poškodovane naprave lahko nastane kratek stik, ki lahko privede do požara.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" y="4170127"/>
            <a:ext cx="2928896" cy="19525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11" y="4170127"/>
            <a:ext cx="5894566" cy="195506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6" y="111928"/>
            <a:ext cx="23812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124</TotalTime>
  <Words>670</Words>
  <Application>Microsoft Office PowerPoint</Application>
  <PresentationFormat>Širokozaslonsko</PresentationFormat>
  <Paragraphs>113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Sled pare</vt:lpstr>
      <vt:lpstr>PowerPointova predstavitev</vt:lpstr>
      <vt:lpstr>Tudi doma se lahko ponesrečimo</vt:lpstr>
      <vt:lpstr>odrgnine</vt:lpstr>
      <vt:lpstr>Poškodbe pri padcih</vt:lpstr>
      <vt:lpstr>PowerPointova predstavitev</vt:lpstr>
      <vt:lpstr>PowerPointova predstavitev</vt:lpstr>
      <vt:lpstr>Starši so vas verjetno vedno opozarjali, da se z ostrimi predmeti, kot so škarje in noži, ne smemo igrati. Pri predmetu gospodinjstva boste morali uporabljati tudi nože, zato previdnost ne bo odveč. </vt:lpstr>
      <vt:lpstr>opekline</vt:lpstr>
      <vt:lpstr>Poškodbe z električnim tokom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Tudi doma se lahko ponesrečimo</dc:title>
  <dc:creator>Windows User</dc:creator>
  <cp:lastModifiedBy>Windows User</cp:lastModifiedBy>
  <cp:revision>56</cp:revision>
  <dcterms:created xsi:type="dcterms:W3CDTF">2020-12-06T10:02:49Z</dcterms:created>
  <dcterms:modified xsi:type="dcterms:W3CDTF">2020-12-06T16:00:57Z</dcterms:modified>
</cp:coreProperties>
</file>