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9" r:id="rId3"/>
    <p:sldId id="262" r:id="rId4"/>
    <p:sldId id="264" r:id="rId5"/>
    <p:sldId id="263" r:id="rId6"/>
  </p:sldIdLst>
  <p:sldSz cx="9144000" cy="6858000" type="screen4x3"/>
  <p:notesSz cx="6858000" cy="9144000"/>
  <p:defaultTextStyle>
    <a:defPPr lvl="0">
      <a:defRPr lang="sl-SI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20. 12. 2020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20. 12. 2020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20. 12. 2020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20. 12. 2020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20. 12. 2020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20. 12. 2020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20. 12. 2020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20. 12. 2020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20. 12. 2020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20. 12. 2020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20. 12. 2020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E70F41E-00E7-4411-8C07-5AECE49C059B}" type="datetimeFigureOut">
              <a:rPr lang="sl-SI" smtClean="0"/>
              <a:t>20. 12. 2020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HM4r631Kp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dirty="0" smtClean="0"/>
              <a:t>Trimestnega števila z enomestnim številom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PISNO MNOŽENJE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545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NASLOV ZAPIŠI V ZVEZEK IN PREPIŠI </a:t>
            </a:r>
            <a:r>
              <a:rPr lang="sl-SI" smtClean="0"/>
              <a:t>RAČUNa</a:t>
            </a:r>
            <a:endParaRPr lang="sl-SI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3" t="38172" r="61303" b="36939"/>
          <a:stretch/>
        </p:blipFill>
        <p:spPr bwMode="auto">
          <a:xfrm>
            <a:off x="2248159" y="2428606"/>
            <a:ext cx="3931767" cy="3611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vzdol ukrivljena puščica 6"/>
          <p:cNvSpPr/>
          <p:nvPr/>
        </p:nvSpPr>
        <p:spPr>
          <a:xfrm flipH="1">
            <a:off x="3409759" y="2775550"/>
            <a:ext cx="2293409" cy="936104"/>
          </a:xfrm>
          <a:prstGeom prst="curved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8" name="Navzdol ukrivljena puščica 7"/>
          <p:cNvSpPr/>
          <p:nvPr/>
        </p:nvSpPr>
        <p:spPr>
          <a:xfrm flipH="1">
            <a:off x="4019620" y="2968900"/>
            <a:ext cx="1748586" cy="795300"/>
          </a:xfrm>
          <a:prstGeom prst="curved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9" name="Navzdol ukrivljena puščica 8"/>
          <p:cNvSpPr/>
          <p:nvPr/>
        </p:nvSpPr>
        <p:spPr>
          <a:xfrm flipH="1">
            <a:off x="2504080" y="2775550"/>
            <a:ext cx="3312368" cy="936104"/>
          </a:xfrm>
          <a:prstGeom prst="curved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cxnSp>
        <p:nvCxnSpPr>
          <p:cNvPr id="10" name="Raven puščični povezovalnik 9"/>
          <p:cNvCxnSpPr/>
          <p:nvPr/>
        </p:nvCxnSpPr>
        <p:spPr>
          <a:xfrm>
            <a:off x="4389857" y="4234491"/>
            <a:ext cx="100811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aven puščični povezovalnik 10"/>
          <p:cNvCxnSpPr/>
          <p:nvPr/>
        </p:nvCxnSpPr>
        <p:spPr>
          <a:xfrm>
            <a:off x="3843534" y="4234491"/>
            <a:ext cx="100811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povezovalnik 11"/>
          <p:cNvCxnSpPr/>
          <p:nvPr/>
        </p:nvCxnSpPr>
        <p:spPr>
          <a:xfrm>
            <a:off x="3082656" y="4219575"/>
            <a:ext cx="100811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63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3" t="38172" r="61428" b="36803"/>
          <a:stretch/>
        </p:blipFill>
        <p:spPr bwMode="auto">
          <a:xfrm>
            <a:off x="2030200" y="2225685"/>
            <a:ext cx="4033395" cy="3755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avzdol ukrivljena puščica 3"/>
          <p:cNvSpPr/>
          <p:nvPr/>
        </p:nvSpPr>
        <p:spPr>
          <a:xfrm flipH="1">
            <a:off x="3855847" y="2791479"/>
            <a:ext cx="1748586" cy="795300"/>
          </a:xfrm>
          <a:prstGeom prst="curved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cxnSp>
        <p:nvCxnSpPr>
          <p:cNvPr id="5" name="Raven puščični povezovalnik 4"/>
          <p:cNvCxnSpPr/>
          <p:nvPr/>
        </p:nvCxnSpPr>
        <p:spPr>
          <a:xfrm>
            <a:off x="4226084" y="4008557"/>
            <a:ext cx="100811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Navzdol ukrivljena puščica 5"/>
          <p:cNvSpPr/>
          <p:nvPr/>
        </p:nvSpPr>
        <p:spPr>
          <a:xfrm flipH="1">
            <a:off x="3311024" y="2683510"/>
            <a:ext cx="2293409" cy="936104"/>
          </a:xfrm>
          <a:prstGeom prst="curved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cxnSp>
        <p:nvCxnSpPr>
          <p:cNvPr id="7" name="Raven puščični povezovalnik 6"/>
          <p:cNvCxnSpPr/>
          <p:nvPr/>
        </p:nvCxnSpPr>
        <p:spPr>
          <a:xfrm>
            <a:off x="3722028" y="4076633"/>
            <a:ext cx="100811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Navzdol ukrivljena puščica 7"/>
          <p:cNvSpPr/>
          <p:nvPr/>
        </p:nvSpPr>
        <p:spPr>
          <a:xfrm flipH="1">
            <a:off x="2390713" y="2650675"/>
            <a:ext cx="3312368" cy="936104"/>
          </a:xfrm>
          <a:prstGeom prst="curved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cxnSp>
        <p:nvCxnSpPr>
          <p:cNvPr id="9" name="Raven puščični povezovalnik 8"/>
          <p:cNvCxnSpPr/>
          <p:nvPr/>
        </p:nvCxnSpPr>
        <p:spPr>
          <a:xfrm>
            <a:off x="2926894" y="4076633"/>
            <a:ext cx="100811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91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5185" y="517554"/>
            <a:ext cx="8260672" cy="1039427"/>
          </a:xfrm>
        </p:spPr>
        <p:txBody>
          <a:bodyPr>
            <a:noAutofit/>
          </a:bodyPr>
          <a:lstStyle/>
          <a:p>
            <a:r>
              <a:rPr lang="sl-SI" sz="2500" dirty="0" smtClean="0"/>
              <a:t>Kot dodatno razlago si lahko ogledaš posnetek na spodnji povezavi </a:t>
            </a:r>
            <a:endParaRPr lang="sl-SI" sz="2500" dirty="0"/>
          </a:p>
        </p:txBody>
      </p:sp>
      <p:sp>
        <p:nvSpPr>
          <p:cNvPr id="4" name="Zaobljeni pravokotnik 3"/>
          <p:cNvSpPr/>
          <p:nvPr/>
        </p:nvSpPr>
        <p:spPr>
          <a:xfrm>
            <a:off x="385186" y="2279176"/>
            <a:ext cx="8260672" cy="16104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sl-SI" dirty="0" smtClean="0">
                <a:solidFill>
                  <a:schemeClr val="tx1"/>
                </a:solidFill>
                <a:hlinkClick r:id="rId2"/>
              </a:rPr>
              <a:t>www.youtube.com/watch?v=UHM4r631Kpc</a:t>
            </a:r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1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Domača naloga	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l-SI" dirty="0" smtClean="0"/>
              <a:t>SDZ 1. del, stran 109 in </a:t>
            </a:r>
            <a:r>
              <a:rPr lang="sl-SI" dirty="0" smtClean="0"/>
              <a:t>110.</a:t>
            </a:r>
          </a:p>
          <a:p>
            <a:pPr marL="114300" indent="0">
              <a:buNone/>
            </a:pPr>
            <a:endParaRPr lang="sl-SI" dirty="0" smtClean="0"/>
          </a:p>
          <a:p>
            <a:pPr marL="114300" indent="0">
              <a:buNone/>
            </a:pPr>
            <a:r>
              <a:rPr lang="sl-SI" sz="2000" i="1" dirty="0" smtClean="0"/>
              <a:t>Če želiš, lahko rešiš tudi naloge „Zmorem tudi to“</a:t>
            </a:r>
            <a:r>
              <a:rPr lang="sl-SI" sz="2000" i="1" dirty="0" smtClean="0"/>
              <a:t> </a:t>
            </a:r>
            <a:endParaRPr lang="sl-SI" sz="2000" i="1" dirty="0" smtClean="0"/>
          </a:p>
          <a:p>
            <a:pPr marL="114300" indent="0">
              <a:buNone/>
            </a:pP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079" y="2770581"/>
            <a:ext cx="379095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2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51</Words>
  <Application>Microsoft Office PowerPoint</Application>
  <PresentationFormat>Diaprojekcija na zaslonu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Book Antiqua</vt:lpstr>
      <vt:lpstr>Century Gothic</vt:lpstr>
      <vt:lpstr>Lekarnar</vt:lpstr>
      <vt:lpstr>PISNO MNOŽENJE</vt:lpstr>
      <vt:lpstr>NASLOV ZAPIŠI V ZVEZEK IN PREPIŠI RAČUNa</vt:lpstr>
      <vt:lpstr>PowerPointova predstavitev</vt:lpstr>
      <vt:lpstr>Kot dodatno razlago si lahko ogledaš posnetek na spodnji povezavi </vt:lpstr>
      <vt:lpstr>Domača naloga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PISNO MNOŽENJE</dc:title>
  <dc:creator>Dina Sivcevic</dc:creator>
  <cp:lastModifiedBy>Windows User</cp:lastModifiedBy>
  <cp:revision>9</cp:revision>
  <dcterms:modified xsi:type="dcterms:W3CDTF">2020-12-20T16:28:17Z</dcterms:modified>
</cp:coreProperties>
</file>