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6" r:id="rId2"/>
    <p:sldId id="256" r:id="rId3"/>
    <p:sldId id="275" r:id="rId4"/>
    <p:sldId id="276" r:id="rId5"/>
    <p:sldId id="277" r:id="rId6"/>
    <p:sldId id="278" r:id="rId7"/>
    <p:sldId id="279" r:id="rId8"/>
    <p:sldId id="280" r:id="rId9"/>
    <p:sldId id="268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0" y="5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www.youtube.com/watch?v=gQGWo8Z3jp4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nbtRsFQBCw" TargetMode="External"/><Relationship Id="rId2" Type="http://schemas.openxmlformats.org/officeDocument/2006/relationships/hyperlink" Target="https://sl.wikipedia.org/wiki/Nujna_medicinska_pomo%C4%8D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Wxk_5vLHBE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8.jpg"/><Relationship Id="rId4" Type="http://schemas.openxmlformats.org/officeDocument/2006/relationships/hyperlink" Target="https://www.youtube.com/watch?v=Sj8kqjCb_us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3210" y="683909"/>
            <a:ext cx="5629275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792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31197" y="3099468"/>
            <a:ext cx="9448800" cy="1825096"/>
          </a:xfrm>
        </p:spPr>
        <p:txBody>
          <a:bodyPr/>
          <a:lstStyle/>
          <a:p>
            <a:pPr algn="ctr"/>
            <a:r>
              <a:rPr lang="sl-SI" dirty="0" smtClean="0"/>
              <a:t>PRVA POMOČ</a:t>
            </a:r>
            <a:endParaRPr lang="sl-SI" i="1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93590" y="259001"/>
            <a:ext cx="11374340" cy="400958"/>
          </a:xfrm>
        </p:spPr>
        <p:txBody>
          <a:bodyPr>
            <a:noAutofit/>
          </a:bodyPr>
          <a:lstStyle/>
          <a:p>
            <a:endParaRPr lang="sl-SI" sz="1000" b="1" dirty="0"/>
          </a:p>
        </p:txBody>
      </p:sp>
      <p:pic>
        <p:nvPicPr>
          <p:cNvPr id="4" name="Picture 87"/>
          <p:cNvPicPr/>
          <p:nvPr/>
        </p:nvPicPr>
        <p:blipFill>
          <a:blip r:embed="rId2"/>
          <a:stretch>
            <a:fillRect/>
          </a:stretch>
        </p:blipFill>
        <p:spPr>
          <a:xfrm>
            <a:off x="6239786" y="407784"/>
            <a:ext cx="4419600" cy="2943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161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Kaj je prva pomoč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 smtClean="0"/>
          </a:p>
          <a:p>
            <a:pPr>
              <a:lnSpc>
                <a:spcPct val="100000"/>
              </a:lnSpc>
            </a:pPr>
            <a:r>
              <a:rPr lang="sl-SI" dirty="0" smtClean="0"/>
              <a:t>Prva </a:t>
            </a:r>
            <a:r>
              <a:rPr lang="sl-SI" dirty="0"/>
              <a:t>pomoč je neposredna in </a:t>
            </a:r>
            <a:r>
              <a:rPr lang="sl-SI" dirty="0" smtClean="0"/>
              <a:t>takojšnja </a:t>
            </a:r>
            <a:r>
              <a:rPr lang="sl-SI" dirty="0"/>
              <a:t>zdravstvena </a:t>
            </a:r>
            <a:r>
              <a:rPr lang="sl-SI" dirty="0" smtClean="0"/>
              <a:t>oskrba poškodovanega</a:t>
            </a:r>
            <a:r>
              <a:rPr lang="sl-SI" dirty="0"/>
              <a:t>, nenadno obolelega ali zastrupljenega na kraju </a:t>
            </a:r>
            <a:r>
              <a:rPr lang="sl-SI" dirty="0" smtClean="0"/>
              <a:t>dogodka</a:t>
            </a:r>
            <a:r>
              <a:rPr lang="sl-SI" dirty="0"/>
              <a:t>, ki jo opravimo s preprostimi pripomočki in traja toliko </a:t>
            </a:r>
            <a:r>
              <a:rPr lang="sl-SI" dirty="0" smtClean="0"/>
              <a:t>časa</a:t>
            </a:r>
            <a:r>
              <a:rPr lang="sl-SI" dirty="0"/>
              <a:t>, dokler ne prispe strokovna pomoč. </a:t>
            </a:r>
            <a:endParaRPr lang="sl-SI" dirty="0" smtClean="0"/>
          </a:p>
          <a:p>
            <a:pPr marL="0" indent="0">
              <a:buNone/>
            </a:pPr>
            <a:endParaRPr lang="sl-SI" dirty="0" smtClean="0"/>
          </a:p>
          <a:p>
            <a:r>
              <a:rPr lang="sl-SI" dirty="0" smtClean="0"/>
              <a:t>Takoj </a:t>
            </a:r>
            <a:r>
              <a:rPr lang="sl-SI" dirty="0"/>
              <a:t>pokličemo </a:t>
            </a:r>
            <a:r>
              <a:rPr lang="sl-SI" dirty="0" smtClean="0"/>
              <a:t>reševalce!</a:t>
            </a:r>
          </a:p>
          <a:p>
            <a:pPr marL="0" indent="0">
              <a:buNone/>
            </a:pPr>
            <a:endParaRPr lang="sl-SI" dirty="0" smtClean="0"/>
          </a:p>
          <a:p>
            <a:r>
              <a:rPr lang="sl-SI" dirty="0" smtClean="0"/>
              <a:t>Ponujanje </a:t>
            </a:r>
            <a:r>
              <a:rPr lang="sl-SI" dirty="0"/>
              <a:t>prve pomoči je državljanska in moralna dolžnost </a:t>
            </a:r>
            <a:r>
              <a:rPr lang="sl-SI" dirty="0" smtClean="0"/>
              <a:t>posameznika</a:t>
            </a:r>
            <a:r>
              <a:rPr lang="sl-SI" dirty="0"/>
              <a:t>.</a:t>
            </a:r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602" y="3776108"/>
            <a:ext cx="1613226" cy="1583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651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Reševalci – center za obveščanje (112)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 smtClean="0"/>
          </a:p>
          <a:p>
            <a:r>
              <a:rPr lang="sl-SI" dirty="0" smtClean="0"/>
              <a:t>V spodnji povezavi si oglej video posnetek o delu centra za obveščanje in o tem, kdaj sploh pokličemo na telefonsko številko 112 :</a:t>
            </a:r>
          </a:p>
          <a:p>
            <a:endParaRPr lang="sl-SI" dirty="0"/>
          </a:p>
          <a:p>
            <a:pPr marL="0" indent="0" algn="ctr">
              <a:buNone/>
            </a:pPr>
            <a:r>
              <a:rPr lang="sl-SI" u="sng" dirty="0">
                <a:hlinkClick r:id="rId2"/>
              </a:rPr>
              <a:t>https://</a:t>
            </a:r>
            <a:r>
              <a:rPr lang="sl-SI" u="sng" dirty="0" smtClean="0">
                <a:hlinkClick r:id="rId2"/>
              </a:rPr>
              <a:t>www.youtube.com/watch?v=gQGWo8Z3jp4</a:t>
            </a:r>
            <a:endParaRPr lang="sl-SI" u="sng" dirty="0" smtClean="0"/>
          </a:p>
          <a:p>
            <a:pPr marL="0" indent="0" algn="ctr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482" y="4298319"/>
            <a:ext cx="3127035" cy="2460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621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Prva pomoč kot dolžnost vsakega posameznika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sl-SI" dirty="0" smtClean="0"/>
              <a:t>Ali veš, da </a:t>
            </a:r>
            <a:r>
              <a:rPr lang="sl-SI" dirty="0"/>
              <a:t>je vsakdo </a:t>
            </a:r>
            <a:r>
              <a:rPr lang="sl-SI" dirty="0" smtClean="0"/>
              <a:t>dolžan </a:t>
            </a:r>
            <a:r>
              <a:rPr lang="sl-SI" dirty="0"/>
              <a:t>poškodovanemu ali bolnemu v nujnem primeru </a:t>
            </a:r>
            <a:r>
              <a:rPr lang="sl-SI" b="1" dirty="0"/>
              <a:t>po svojih močeh </a:t>
            </a:r>
            <a:r>
              <a:rPr lang="sl-SI" dirty="0"/>
              <a:t>in sposobnostih nuditi prvo pomoč in mu omogočiti dostop do </a:t>
            </a:r>
            <a:r>
              <a:rPr lang="sl-SI" dirty="0">
                <a:hlinkClick r:id="rId2"/>
              </a:rPr>
              <a:t>nujne medicinske </a:t>
            </a:r>
            <a:r>
              <a:rPr lang="sl-SI" dirty="0" smtClean="0">
                <a:hlinkClick r:id="rId2"/>
              </a:rPr>
              <a:t>pomoči</a:t>
            </a:r>
            <a:r>
              <a:rPr lang="sl-SI" dirty="0" smtClean="0"/>
              <a:t>?</a:t>
            </a:r>
          </a:p>
          <a:p>
            <a:pPr marL="0" indent="0">
              <a:lnSpc>
                <a:spcPct val="100000"/>
              </a:lnSpc>
              <a:buNone/>
            </a:pPr>
            <a:endParaRPr lang="sl-SI" dirty="0" smtClean="0"/>
          </a:p>
          <a:p>
            <a:pPr>
              <a:lnSpc>
                <a:spcPct val="100000"/>
              </a:lnSpc>
            </a:pPr>
            <a:r>
              <a:rPr lang="sl-SI" dirty="0" smtClean="0"/>
              <a:t>Najbrž si že videl škatlo prve pomoči v avtomobilu…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sl-SI" dirty="0"/>
              <a:t> </a:t>
            </a:r>
            <a:r>
              <a:rPr lang="sl-SI" dirty="0" smtClean="0"/>
              <a:t>  Oglej si kratko predstavitev,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sl-SI" dirty="0"/>
              <a:t> </a:t>
            </a:r>
            <a:r>
              <a:rPr lang="sl-SI" dirty="0" smtClean="0"/>
              <a:t>  kje in kaj sploh najdemo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sl-SI" dirty="0"/>
              <a:t> </a:t>
            </a:r>
            <a:r>
              <a:rPr lang="sl-SI" dirty="0" smtClean="0"/>
              <a:t>  v kompletu za prvo pomoč:</a:t>
            </a:r>
          </a:p>
          <a:p>
            <a:pPr marL="0" indent="0">
              <a:lnSpc>
                <a:spcPct val="100000"/>
              </a:lnSpc>
              <a:buNone/>
            </a:pPr>
            <a:endParaRPr lang="sl-SI" dirty="0"/>
          </a:p>
          <a:p>
            <a:pPr marL="0" indent="0">
              <a:lnSpc>
                <a:spcPct val="100000"/>
              </a:lnSpc>
              <a:buNone/>
            </a:pPr>
            <a:r>
              <a:rPr lang="sl-SI" dirty="0"/>
              <a:t>   </a:t>
            </a:r>
            <a:r>
              <a:rPr lang="sl-SI" dirty="0">
                <a:hlinkClick r:id="rId3"/>
              </a:rPr>
              <a:t>https://</a:t>
            </a:r>
            <a:r>
              <a:rPr lang="sl-SI" dirty="0" smtClean="0">
                <a:hlinkClick r:id="rId3"/>
              </a:rPr>
              <a:t>www.youtube.com/watch?v=RnbtRsFQBCw</a:t>
            </a:r>
            <a:endParaRPr lang="sl-SI" dirty="0" smtClean="0"/>
          </a:p>
          <a:p>
            <a:pPr marL="0" indent="0">
              <a:lnSpc>
                <a:spcPct val="100000"/>
              </a:lnSpc>
              <a:buNone/>
            </a:pPr>
            <a:endParaRPr lang="sl-SI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274" y="3321060"/>
            <a:ext cx="3672550" cy="2666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914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Nudenje prve pomoči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sl-SI" dirty="0" smtClean="0"/>
          </a:p>
          <a:p>
            <a:r>
              <a:rPr lang="sl-SI" dirty="0" smtClean="0"/>
              <a:t>V preteklih urah smo izvedeli veliko stvari o poškodbah, ki se nam lahko pripetijo doma. </a:t>
            </a:r>
          </a:p>
          <a:p>
            <a:pPr marL="0" indent="0">
              <a:buNone/>
            </a:pPr>
            <a:r>
              <a:rPr lang="sl-SI" dirty="0" smtClean="0"/>
              <a:t>   </a:t>
            </a:r>
          </a:p>
          <a:p>
            <a:pPr marL="0" indent="0">
              <a:buNone/>
            </a:pPr>
            <a:r>
              <a:rPr lang="sl-SI" dirty="0"/>
              <a:t> </a:t>
            </a:r>
            <a:r>
              <a:rPr lang="sl-SI" dirty="0" smtClean="0"/>
              <a:t>  V spodnjem posnetku si poglej, kaj bi morali vsi vedeti o nudenju prve </a:t>
            </a:r>
          </a:p>
          <a:p>
            <a:pPr marL="0" indent="0">
              <a:buNone/>
            </a:pPr>
            <a:r>
              <a:rPr lang="sl-SI" dirty="0"/>
              <a:t> </a:t>
            </a:r>
            <a:r>
              <a:rPr lang="sl-SI" dirty="0" smtClean="0"/>
              <a:t>  pomoči</a:t>
            </a:r>
          </a:p>
          <a:p>
            <a:pPr marL="0" indent="0" algn="ctr">
              <a:buNone/>
            </a:pPr>
            <a:r>
              <a:rPr lang="sl-SI" dirty="0" smtClean="0">
                <a:hlinkClick r:id="rId3"/>
              </a:rPr>
              <a:t>https</a:t>
            </a:r>
            <a:r>
              <a:rPr lang="sl-SI" dirty="0">
                <a:hlinkClick r:id="rId3"/>
              </a:rPr>
              <a:t>://</a:t>
            </a:r>
            <a:r>
              <a:rPr lang="sl-SI" dirty="0" smtClean="0">
                <a:hlinkClick r:id="rId3"/>
              </a:rPr>
              <a:t>www.youtube.com/watch?v=ZWxk_5vLHBE</a:t>
            </a:r>
            <a:endParaRPr lang="sl-SI" dirty="0" smtClean="0"/>
          </a:p>
          <a:p>
            <a:pPr marL="0" indent="0" algn="ctr">
              <a:buNone/>
            </a:pPr>
            <a:endParaRPr lang="sl-SI" dirty="0" smtClean="0"/>
          </a:p>
          <a:p>
            <a:pPr marL="0" indent="0">
              <a:buNone/>
            </a:pPr>
            <a:r>
              <a:rPr lang="sl-SI" dirty="0" smtClean="0"/>
              <a:t>   Oglej si </a:t>
            </a:r>
            <a:r>
              <a:rPr lang="sl-SI" smtClean="0"/>
              <a:t>še posnetek, </a:t>
            </a:r>
            <a:r>
              <a:rPr lang="sl-SI" dirty="0" smtClean="0"/>
              <a:t>kako pristopati k osebi, ki je nezavestna in diha</a:t>
            </a:r>
          </a:p>
          <a:p>
            <a:pPr marL="0" indent="0">
              <a:buNone/>
            </a:pPr>
            <a:endParaRPr lang="sl-SI" dirty="0"/>
          </a:p>
          <a:p>
            <a:pPr marL="0" indent="0" algn="ctr">
              <a:buNone/>
            </a:pPr>
            <a:r>
              <a:rPr lang="sl-SI" dirty="0">
                <a:hlinkClick r:id="rId4"/>
              </a:rPr>
              <a:t>https://</a:t>
            </a:r>
            <a:r>
              <a:rPr lang="sl-SI" dirty="0" smtClean="0">
                <a:hlinkClick r:id="rId4"/>
              </a:rPr>
              <a:t>www.youtube.com/watch?v=Sj8kqjCb_us</a:t>
            </a:r>
            <a:endParaRPr lang="sl-SI" dirty="0" smtClean="0"/>
          </a:p>
          <a:p>
            <a:pPr marL="0" indent="0">
              <a:buNone/>
            </a:pPr>
            <a:endParaRPr lang="sl-SI" dirty="0" smtClean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82" y="152843"/>
            <a:ext cx="3474447" cy="2323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576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Zapis v zvezek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l-SI" dirty="0" smtClean="0"/>
              <a:t>V zvezek napiši naslov  </a:t>
            </a:r>
            <a:r>
              <a:rPr lang="sl-SI" b="1" dirty="0" smtClean="0">
                <a:solidFill>
                  <a:srgbClr val="FF0000"/>
                </a:solidFill>
              </a:rPr>
              <a:t>PRVA POMOČ  </a:t>
            </a:r>
            <a:r>
              <a:rPr lang="sl-SI" dirty="0" smtClean="0"/>
              <a:t>in prepiši besedilo</a:t>
            </a:r>
          </a:p>
          <a:p>
            <a:endParaRPr lang="sl-SI" dirty="0"/>
          </a:p>
          <a:p>
            <a:pPr marL="0" indent="0">
              <a:buNone/>
            </a:pPr>
            <a:r>
              <a:rPr lang="sl-SI" dirty="0" smtClean="0"/>
              <a:t>   Prva </a:t>
            </a:r>
            <a:r>
              <a:rPr lang="sl-SI" dirty="0"/>
              <a:t>pomoč je neposredna in </a:t>
            </a:r>
            <a:r>
              <a:rPr lang="sl-SI" dirty="0" smtClean="0"/>
              <a:t>takojšnja </a:t>
            </a:r>
            <a:r>
              <a:rPr lang="sl-SI" dirty="0"/>
              <a:t>zdravstvena </a:t>
            </a:r>
            <a:r>
              <a:rPr lang="sl-SI" dirty="0" smtClean="0"/>
              <a:t>oskrba poškodovanega</a:t>
            </a:r>
            <a:r>
              <a:rPr lang="sl-SI" dirty="0"/>
              <a:t>, </a:t>
            </a:r>
            <a:r>
              <a:rPr lang="sl-SI" dirty="0" smtClean="0"/>
              <a:t>   </a:t>
            </a:r>
          </a:p>
          <a:p>
            <a:pPr marL="0" indent="0">
              <a:buNone/>
            </a:pPr>
            <a:r>
              <a:rPr lang="sl-SI" dirty="0"/>
              <a:t> </a:t>
            </a:r>
            <a:r>
              <a:rPr lang="sl-SI" dirty="0" smtClean="0"/>
              <a:t>  nenadno </a:t>
            </a:r>
            <a:r>
              <a:rPr lang="sl-SI" dirty="0"/>
              <a:t>obolelega ali zastrupljenega na kraju </a:t>
            </a:r>
            <a:r>
              <a:rPr lang="sl-SI" dirty="0" smtClean="0"/>
              <a:t>dogodka</a:t>
            </a:r>
            <a:r>
              <a:rPr lang="sl-SI" dirty="0"/>
              <a:t>, ki jo opravimo s </a:t>
            </a:r>
            <a:endParaRPr lang="sl-SI" dirty="0" smtClean="0"/>
          </a:p>
          <a:p>
            <a:pPr marL="0" indent="0">
              <a:buNone/>
            </a:pPr>
            <a:r>
              <a:rPr lang="sl-SI" dirty="0"/>
              <a:t> </a:t>
            </a:r>
            <a:r>
              <a:rPr lang="sl-SI" dirty="0" smtClean="0"/>
              <a:t>  preprostimi </a:t>
            </a:r>
            <a:r>
              <a:rPr lang="sl-SI" dirty="0"/>
              <a:t>pripomočki in traja toliko </a:t>
            </a:r>
            <a:r>
              <a:rPr lang="sl-SI" dirty="0" smtClean="0"/>
              <a:t>časa</a:t>
            </a:r>
            <a:r>
              <a:rPr lang="sl-SI" dirty="0"/>
              <a:t>, dokler ne prispe strokovna </a:t>
            </a:r>
            <a:endParaRPr lang="sl-SI" dirty="0" smtClean="0"/>
          </a:p>
          <a:p>
            <a:pPr marL="0" indent="0">
              <a:buNone/>
            </a:pPr>
            <a:r>
              <a:rPr lang="sl-SI" dirty="0"/>
              <a:t> </a:t>
            </a:r>
            <a:r>
              <a:rPr lang="sl-SI" dirty="0" smtClean="0"/>
              <a:t>  pomoč</a:t>
            </a:r>
            <a:r>
              <a:rPr lang="sl-SI" dirty="0"/>
              <a:t>. </a:t>
            </a:r>
            <a:endParaRPr lang="sl-SI" dirty="0" smtClean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r>
              <a:rPr lang="sl-SI" dirty="0" smtClean="0"/>
              <a:t>   Takoj </a:t>
            </a:r>
            <a:r>
              <a:rPr lang="sl-SI" dirty="0"/>
              <a:t>pokličemo </a:t>
            </a:r>
            <a:r>
              <a:rPr lang="sl-SI" dirty="0" smtClean="0"/>
              <a:t>reševalce. </a:t>
            </a:r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r>
              <a:rPr lang="sl-SI" dirty="0"/>
              <a:t> </a:t>
            </a:r>
            <a:r>
              <a:rPr lang="sl-SI" dirty="0" smtClean="0"/>
              <a:t>  Ponujanje </a:t>
            </a:r>
            <a:r>
              <a:rPr lang="sl-SI" dirty="0"/>
              <a:t>prve pomoči je državljanska in moralna dolžnost </a:t>
            </a:r>
            <a:r>
              <a:rPr lang="sl-SI" dirty="0" smtClean="0"/>
              <a:t>posameznika</a:t>
            </a:r>
            <a:r>
              <a:rPr lang="sl-SI" dirty="0"/>
              <a:t>.</a:t>
            </a:r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640931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2644" y="0"/>
            <a:ext cx="8610600" cy="1293028"/>
          </a:xfrm>
        </p:spPr>
        <p:txBody>
          <a:bodyPr/>
          <a:lstStyle/>
          <a:p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85800" y="1685677"/>
            <a:ext cx="10820400" cy="475487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l-SI" dirty="0" smtClean="0"/>
              <a:t>   </a:t>
            </a:r>
            <a:r>
              <a:rPr lang="sl-SI" sz="2800" dirty="0" smtClean="0"/>
              <a:t>Reševalce </a:t>
            </a:r>
            <a:r>
              <a:rPr lang="sl-SI" sz="2800" dirty="0"/>
              <a:t>pokličemo na številko </a:t>
            </a:r>
            <a:r>
              <a:rPr lang="sl-SI" sz="2800" dirty="0" smtClean="0"/>
              <a:t>112 in </a:t>
            </a:r>
            <a:r>
              <a:rPr lang="sl-SI" sz="2800" dirty="0"/>
              <a:t>povemo:</a:t>
            </a:r>
          </a:p>
          <a:p>
            <a:pPr marL="0" indent="0">
              <a:buNone/>
            </a:pPr>
            <a:endParaRPr lang="sl-SI" dirty="0"/>
          </a:p>
          <a:p>
            <a:pPr>
              <a:lnSpc>
                <a:spcPct val="100000"/>
              </a:lnSpc>
            </a:pPr>
            <a:r>
              <a:rPr lang="sl-SI" b="1" dirty="0"/>
              <a:t>k</a:t>
            </a:r>
            <a:r>
              <a:rPr lang="sl-SI" b="1" dirty="0" smtClean="0"/>
              <a:t>do</a:t>
            </a:r>
            <a:r>
              <a:rPr lang="sl-SI" dirty="0" smtClean="0"/>
              <a:t> smo</a:t>
            </a:r>
            <a:r>
              <a:rPr lang="sl-SI" dirty="0"/>
              <a:t>, </a:t>
            </a:r>
          </a:p>
          <a:p>
            <a:pPr>
              <a:lnSpc>
                <a:spcPct val="100000"/>
              </a:lnSpc>
            </a:pPr>
            <a:r>
              <a:rPr lang="sl-SI" b="1" dirty="0"/>
              <a:t>k</a:t>
            </a:r>
            <a:r>
              <a:rPr lang="sl-SI" b="1" dirty="0" smtClean="0"/>
              <a:t>je</a:t>
            </a:r>
            <a:r>
              <a:rPr lang="sl-SI" dirty="0" smtClean="0"/>
              <a:t> smo</a:t>
            </a:r>
            <a:r>
              <a:rPr lang="sl-SI" dirty="0"/>
              <a:t>, </a:t>
            </a:r>
          </a:p>
          <a:p>
            <a:pPr>
              <a:lnSpc>
                <a:spcPct val="100000"/>
              </a:lnSpc>
            </a:pPr>
            <a:r>
              <a:rPr lang="sl-SI" b="1" dirty="0"/>
              <a:t>k</a:t>
            </a:r>
            <a:r>
              <a:rPr lang="sl-SI" b="1" dirty="0" smtClean="0"/>
              <a:t>aj</a:t>
            </a:r>
            <a:r>
              <a:rPr lang="sl-SI" dirty="0" smtClean="0"/>
              <a:t> se </a:t>
            </a:r>
            <a:r>
              <a:rPr lang="sl-SI" dirty="0"/>
              <a:t>je zgodilo, </a:t>
            </a:r>
          </a:p>
          <a:p>
            <a:pPr>
              <a:lnSpc>
                <a:spcPct val="100000"/>
              </a:lnSpc>
            </a:pPr>
            <a:r>
              <a:rPr lang="sl-SI" b="1" dirty="0" smtClean="0"/>
              <a:t>koliko</a:t>
            </a:r>
            <a:r>
              <a:rPr lang="sl-SI" dirty="0" smtClean="0"/>
              <a:t> je </a:t>
            </a:r>
            <a:r>
              <a:rPr lang="sl-SI" dirty="0"/>
              <a:t>ponesrečencev, </a:t>
            </a:r>
          </a:p>
          <a:p>
            <a:pPr>
              <a:lnSpc>
                <a:spcPct val="100000"/>
              </a:lnSpc>
            </a:pPr>
            <a:r>
              <a:rPr lang="sl-SI" b="1" dirty="0" smtClean="0"/>
              <a:t>kakšno</a:t>
            </a:r>
            <a:r>
              <a:rPr lang="sl-SI" dirty="0" smtClean="0"/>
              <a:t> oskrbo </a:t>
            </a:r>
            <a:r>
              <a:rPr lang="sl-SI" dirty="0"/>
              <a:t>oziroma pomoč potrebujemo</a:t>
            </a:r>
            <a:r>
              <a:rPr lang="sl-SI" dirty="0" smtClean="0"/>
              <a:t>.</a:t>
            </a:r>
          </a:p>
          <a:p>
            <a:pPr>
              <a:lnSpc>
                <a:spcPct val="100000"/>
              </a:lnSpc>
            </a:pPr>
            <a:endParaRPr lang="sl-SI" dirty="0"/>
          </a:p>
          <a:p>
            <a:pPr>
              <a:lnSpc>
                <a:spcPct val="100000"/>
              </a:lnSpc>
            </a:pPr>
            <a:endParaRPr lang="sl-SI" dirty="0" smtClean="0"/>
          </a:p>
          <a:p>
            <a:pPr>
              <a:lnSpc>
                <a:spcPct val="100000"/>
              </a:lnSpc>
            </a:pPr>
            <a:endParaRPr lang="sl-SI" dirty="0"/>
          </a:p>
          <a:p>
            <a:pPr marL="0" indent="0">
              <a:lnSpc>
                <a:spcPct val="100000"/>
              </a:lnSpc>
              <a:buNone/>
            </a:pPr>
            <a:r>
              <a:rPr lang="sl-SI" dirty="0" smtClean="0"/>
              <a:t>                                                                                                  </a:t>
            </a:r>
            <a:r>
              <a:rPr lang="sl-SI" sz="1300" dirty="0" smtClean="0"/>
              <a:t>Sličice ni potrebno prerisovati </a:t>
            </a:r>
            <a:endParaRPr lang="sl-SI" sz="1300" dirty="0"/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471" y="2478074"/>
            <a:ext cx="4481375" cy="3493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969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0"/>
            <a:ext cx="8659633" cy="1325881"/>
          </a:xfrm>
        </p:spPr>
        <p:txBody>
          <a:bodyPr/>
          <a:lstStyle/>
          <a:p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85800" y="1542553"/>
            <a:ext cx="10820400" cy="5072931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70000"/>
              </a:lnSpc>
            </a:pPr>
            <a:r>
              <a:rPr lang="sl-SI" dirty="0"/>
              <a:t>Na koncu odpri učbenik na strani 23 in preberi besedilo ter reši nalogo v rubriki </a:t>
            </a:r>
            <a:r>
              <a:rPr lang="sl-SI" dirty="0">
                <a:solidFill>
                  <a:schemeClr val="accent6">
                    <a:lumMod val="75000"/>
                  </a:schemeClr>
                </a:solidFill>
              </a:rPr>
              <a:t>„Dejavnost“</a:t>
            </a:r>
          </a:p>
          <a:p>
            <a:pPr marL="0" indent="0">
              <a:buNone/>
            </a:pPr>
            <a:endParaRPr lang="sl-SI" dirty="0"/>
          </a:p>
          <a:p>
            <a:r>
              <a:rPr lang="sl-SI" dirty="0" smtClean="0"/>
              <a:t>Uspelo </a:t>
            </a:r>
            <a:r>
              <a:rPr lang="sl-SI" dirty="0" smtClean="0"/>
              <a:t>ti je, prišel si do konca!</a:t>
            </a:r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r>
              <a:rPr lang="sl-SI" dirty="0" smtClean="0"/>
              <a:t>Želim ti lep dan še naprej</a:t>
            </a:r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sz="800" i="1" dirty="0" smtClean="0"/>
              <a:t>Pripravil: Andrej Filipčič</a:t>
            </a:r>
          </a:p>
          <a:p>
            <a:pPr marL="0" indent="0">
              <a:buNone/>
            </a:pPr>
            <a:r>
              <a:rPr lang="sl-SI" sz="800" i="1" dirty="0" smtClean="0"/>
              <a:t>Avtor </a:t>
            </a:r>
            <a:r>
              <a:rPr lang="sl-SI" sz="800" i="1" dirty="0"/>
              <a:t>učne priprave se fotografij in posnetkov na kakršenkoli način ne lasti. Gradivo je namenjeno izključno v izobraževalne namene.</a:t>
            </a:r>
            <a:endParaRPr lang="sl-SI" sz="800" dirty="0"/>
          </a:p>
          <a:p>
            <a:endParaRPr lang="sl-SI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090" y="2775667"/>
            <a:ext cx="2133600" cy="213360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549" y="2775667"/>
            <a:ext cx="4206240" cy="3070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630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ed pare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TM04033937[[fn=Sled pare]]</Template>
  <TotalTime>394</TotalTime>
  <Words>379</Words>
  <Application>Microsoft Office PowerPoint</Application>
  <PresentationFormat>Širokozaslonsko</PresentationFormat>
  <Paragraphs>71</Paragraphs>
  <Slides>9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Comic Sans MS</vt:lpstr>
      <vt:lpstr>Sled pare</vt:lpstr>
      <vt:lpstr>PowerPointova predstavitev</vt:lpstr>
      <vt:lpstr>PRVA POMOČ</vt:lpstr>
      <vt:lpstr>Kaj je prva pomoč</vt:lpstr>
      <vt:lpstr>Reševalci – center za obveščanje (112)</vt:lpstr>
      <vt:lpstr>Prva pomoč kot dolžnost vsakega posameznika</vt:lpstr>
      <vt:lpstr>Nudenje prve pomoči</vt:lpstr>
      <vt:lpstr>Zapis v zvezek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Tudi doma se lahko ponesrečimo</dc:title>
  <dc:creator>Windows User</dc:creator>
  <cp:lastModifiedBy>Windows User</cp:lastModifiedBy>
  <cp:revision>140</cp:revision>
  <dcterms:created xsi:type="dcterms:W3CDTF">2020-12-06T10:02:49Z</dcterms:created>
  <dcterms:modified xsi:type="dcterms:W3CDTF">2021-01-02T14:13:43Z</dcterms:modified>
</cp:coreProperties>
</file>