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8" r:id="rId5"/>
    <p:sldId id="267" r:id="rId6"/>
    <p:sldId id="261" r:id="rId7"/>
    <p:sldId id="269" r:id="rId8"/>
    <p:sldId id="270" r:id="rId9"/>
    <p:sldId id="271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2F0"/>
    <a:srgbClr val="FF6600"/>
    <a:srgbClr val="CC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9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7DCB-F60A-4E9B-A6AA-93D06243F0AA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F2789-B1E4-4D14-84E7-5CAB1EF206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0669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7DCB-F60A-4E9B-A6AA-93D06243F0AA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F2789-B1E4-4D14-84E7-5CAB1EF206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3132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7DCB-F60A-4E9B-A6AA-93D06243F0AA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F2789-B1E4-4D14-84E7-5CAB1EF206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8011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7DCB-F60A-4E9B-A6AA-93D06243F0AA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F2789-B1E4-4D14-84E7-5CAB1EF206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9724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7DCB-F60A-4E9B-A6AA-93D06243F0AA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F2789-B1E4-4D14-84E7-5CAB1EF206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586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7DCB-F60A-4E9B-A6AA-93D06243F0AA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F2789-B1E4-4D14-84E7-5CAB1EF206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578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7DCB-F60A-4E9B-A6AA-93D06243F0AA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F2789-B1E4-4D14-84E7-5CAB1EF206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723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7DCB-F60A-4E9B-A6AA-93D06243F0AA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F2789-B1E4-4D14-84E7-5CAB1EF206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105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7DCB-F60A-4E9B-A6AA-93D06243F0AA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F2789-B1E4-4D14-84E7-5CAB1EF206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63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7DCB-F60A-4E9B-A6AA-93D06243F0AA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F2789-B1E4-4D14-84E7-5CAB1EF206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122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7DCB-F60A-4E9B-A6AA-93D06243F0AA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F2789-B1E4-4D14-84E7-5CAB1EF206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262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17DCB-F60A-4E9B-A6AA-93D06243F0AA}" type="datetimeFigureOut">
              <a:rPr lang="sl-SI" smtClean="0"/>
              <a:t>19. 01. 2021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F2789-B1E4-4D14-84E7-5CAB1EF2060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11347" r="8036" b="14309"/>
          <a:stretch/>
        </p:blipFill>
        <p:spPr>
          <a:xfrm>
            <a:off x="1653235" y="1449098"/>
            <a:ext cx="8548348" cy="484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CAA2F667-26E8-42BC-8FA9-C971D424B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763" y="3661304"/>
            <a:ext cx="2936569" cy="29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0C5E9-0C20-4710-9698-7DCB860B6E1A}"/>
              </a:ext>
            </a:extLst>
          </p:cNvPr>
          <p:cNvSpPr txBox="1"/>
          <p:nvPr/>
        </p:nvSpPr>
        <p:spPr>
          <a:xfrm>
            <a:off x="3601637" y="6356839"/>
            <a:ext cx="4783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Pripravili učitelji Antona Globočnika in podružnic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DBA05B-EFFA-4F3C-9FD1-0C523104A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2149" y="6054142"/>
            <a:ext cx="487363" cy="487363"/>
          </a:xfrm>
          <a:prstGeom prst="rect">
            <a:avLst/>
          </a:prstGeom>
        </p:spPr>
      </p:pic>
      <p:pic>
        <p:nvPicPr>
          <p:cNvPr id="1032" name="Picture 8" descr="Snowflake Emoji - snowflakes png download - 1000*1200 - Free Transparent  Snowflake png Download. - Clip Art Library">
            <a:extLst>
              <a:ext uri="{FF2B5EF4-FFF2-40B4-BE49-F238E27FC236}">
                <a16:creationId xmlns:a16="http://schemas.microsoft.com/office/drawing/2014/main" id="{3A36267D-5437-42B3-AD0F-3F6880034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2" t="27621" r="4990" b="18345"/>
          <a:stretch/>
        </p:blipFill>
        <p:spPr bwMode="auto">
          <a:xfrm>
            <a:off x="-55623" y="4077548"/>
            <a:ext cx="1195754" cy="1266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nowflake Emoji - snowflakes png download - 1000*1200 - Free Transparent  Snowflake png Download. - Clip Art Library">
            <a:extLst>
              <a:ext uri="{FF2B5EF4-FFF2-40B4-BE49-F238E27FC236}">
                <a16:creationId xmlns:a16="http://schemas.microsoft.com/office/drawing/2014/main" id="{2A989B68-AC00-469D-9FFD-7C2DAAC4A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2" t="27621" r="4990" b="18345"/>
          <a:stretch/>
        </p:blipFill>
        <p:spPr bwMode="auto">
          <a:xfrm>
            <a:off x="10775846" y="2607367"/>
            <a:ext cx="1195754" cy="1266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nowflake Emoji - snowflakes png download - 1000*1200 - Free Transparent  Snowflake png Download. - Clip Art Library">
            <a:extLst>
              <a:ext uri="{FF2B5EF4-FFF2-40B4-BE49-F238E27FC236}">
                <a16:creationId xmlns:a16="http://schemas.microsoft.com/office/drawing/2014/main" id="{4A3FFA94-5764-42D9-8123-F4E2C12D2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2" t="27621" r="4990" b="18345"/>
          <a:stretch/>
        </p:blipFill>
        <p:spPr bwMode="auto">
          <a:xfrm>
            <a:off x="-39507" y="1042497"/>
            <a:ext cx="1195754" cy="1266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Snowflake Emoji - snowflakes png download - 1000*1200 - Free Transparent  Snowflake png Download. - Clip Art Library">
            <a:extLst>
              <a:ext uri="{FF2B5EF4-FFF2-40B4-BE49-F238E27FC236}">
                <a16:creationId xmlns:a16="http://schemas.microsoft.com/office/drawing/2014/main" id="{A9FEE553-E5CF-4328-A46B-8B1B5A995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2" t="27621" r="4990" b="18345"/>
          <a:stretch/>
        </p:blipFill>
        <p:spPr bwMode="auto">
          <a:xfrm>
            <a:off x="481095" y="2455772"/>
            <a:ext cx="1195754" cy="1266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Snowflake Emoji - snowflakes png download - 1000*1200 - Free Transparent  Snowflake png Download. - Clip Art Library">
            <a:extLst>
              <a:ext uri="{FF2B5EF4-FFF2-40B4-BE49-F238E27FC236}">
                <a16:creationId xmlns:a16="http://schemas.microsoft.com/office/drawing/2014/main" id="{5A4DC6DB-6EE1-4640-A1A3-F7822EC06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2" t="27621" r="4990" b="18345"/>
          <a:stretch/>
        </p:blipFill>
        <p:spPr bwMode="auto">
          <a:xfrm>
            <a:off x="375844" y="5460077"/>
            <a:ext cx="1195754" cy="1266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Snowflake Emoji - snowflakes png download - 1000*1200 - Free Transparent  Snowflake png Download. - Clip Art Library">
            <a:extLst>
              <a:ext uri="{FF2B5EF4-FFF2-40B4-BE49-F238E27FC236}">
                <a16:creationId xmlns:a16="http://schemas.microsoft.com/office/drawing/2014/main" id="{92BB989C-A712-4623-B196-3964E1668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2" t="27621" r="4990" b="18345"/>
          <a:stretch/>
        </p:blipFill>
        <p:spPr bwMode="auto">
          <a:xfrm>
            <a:off x="10283220" y="1271189"/>
            <a:ext cx="1195754" cy="1266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FB6446-F252-475D-B63B-E7198C47AC1F}"/>
              </a:ext>
            </a:extLst>
          </p:cNvPr>
          <p:cNvSpPr txBox="1"/>
          <p:nvPr/>
        </p:nvSpPr>
        <p:spPr>
          <a:xfrm>
            <a:off x="1140131" y="357792"/>
            <a:ext cx="97065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7200" b="1" dirty="0">
                <a:solidFill>
                  <a:srgbClr val="00C2F0"/>
                </a:solidFill>
                <a:latin typeface="Jokerman" panose="04090605060D06020702" pitchFamily="82" charset="0"/>
              </a:rPr>
              <a:t>ZASNEŽENO MESTO</a:t>
            </a:r>
          </a:p>
        </p:txBody>
      </p:sp>
    </p:spTree>
    <p:extLst>
      <p:ext uri="{BB962C8B-B14F-4D97-AF65-F5344CB8AC3E}">
        <p14:creationId xmlns:p14="http://schemas.microsoft.com/office/powerpoint/2010/main" val="15079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0433"/>
          <a:stretch/>
        </p:blipFill>
        <p:spPr>
          <a:xfrm rot="5400000">
            <a:off x="307889" y="213965"/>
            <a:ext cx="4507346" cy="4642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" t="-1527" r="-167" b="18432"/>
          <a:stretch/>
        </p:blipFill>
        <p:spPr>
          <a:xfrm>
            <a:off x="5334698" y="686464"/>
            <a:ext cx="6447008" cy="4017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jeZBesedilom 4"/>
          <p:cNvSpPr txBox="1"/>
          <p:nvPr/>
        </p:nvSpPr>
        <p:spPr>
          <a:xfrm>
            <a:off x="240145" y="4608945"/>
            <a:ext cx="7361382" cy="36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699392" y="4957620"/>
            <a:ext cx="4052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rgbClr val="0070C0"/>
                </a:solidFill>
              </a:rPr>
              <a:t>VZEMI KOS KARTONA ALI TRŠEGA PAPIRJA.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5421384" y="4799622"/>
            <a:ext cx="6273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rgbClr val="0070C0"/>
                </a:solidFill>
              </a:rPr>
              <a:t>PREPOGNI GA NA POLOVICI, TAKO DA LAHKO SAMOSTOJNO STOJI - PO POTREBI ZALEPI S SELOTEJPOM NA STRANICAH.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51AF02-2D3E-440A-99CA-48AEA0CE1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1040" y="6186874"/>
            <a:ext cx="487363" cy="487363"/>
          </a:xfrm>
          <a:prstGeom prst="rect">
            <a:avLst/>
          </a:prstGeom>
        </p:spPr>
      </p:pic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CF342237-F793-4289-B2DA-1DD80196D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673" y="4521668"/>
            <a:ext cx="2336332" cy="23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18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5255" cy="4188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jeZBesedilom 2"/>
          <p:cNvSpPr txBox="1"/>
          <p:nvPr/>
        </p:nvSpPr>
        <p:spPr>
          <a:xfrm>
            <a:off x="75804" y="4215541"/>
            <a:ext cx="54336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rgbClr val="FF0000"/>
                </a:solidFill>
              </a:rPr>
              <a:t>NATO SI PRIPRAVI: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0070C0"/>
                </a:solidFill>
              </a:rPr>
              <a:t>ŠKARJE IN LEPILO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0070C0"/>
                </a:solidFill>
              </a:rPr>
              <a:t>ODPADNI PAPIR ALI KOLAŽ PAPIR </a:t>
            </a:r>
            <a:r>
              <a:rPr lang="sl-SI" sz="2400" dirty="0">
                <a:solidFill>
                  <a:srgbClr val="0070C0"/>
                </a:solidFill>
              </a:rPr>
              <a:t>(ALI KAK DRUG MATERIAL, KI GA LAHKO REŽEŠ IN UPORABIŠ ZA OKRASITEV HIŠ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rgbClr val="0070C0"/>
                </a:solidFill>
              </a:rPr>
              <a:t>VATO</a:t>
            </a:r>
            <a:r>
              <a:rPr lang="sl-SI" sz="24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8" b="7230"/>
          <a:stretch/>
        </p:blipFill>
        <p:spPr>
          <a:xfrm>
            <a:off x="5780095" y="0"/>
            <a:ext cx="6350358" cy="4188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jeZBesedilom 5"/>
          <p:cNvSpPr txBox="1"/>
          <p:nvPr/>
        </p:nvSpPr>
        <p:spPr>
          <a:xfrm>
            <a:off x="5841643" y="4479338"/>
            <a:ext cx="6350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rgbClr val="0070C0"/>
                </a:solidFill>
              </a:rPr>
              <a:t>IZREŽI </a:t>
            </a:r>
            <a:r>
              <a:rPr lang="sl-SI" sz="2400" b="1" dirty="0">
                <a:solidFill>
                  <a:srgbClr val="0070C0"/>
                </a:solidFill>
              </a:rPr>
              <a:t>HIŠE</a:t>
            </a:r>
            <a:r>
              <a:rPr lang="sl-SI" sz="2400" dirty="0">
                <a:solidFill>
                  <a:srgbClr val="0070C0"/>
                </a:solidFill>
              </a:rPr>
              <a:t>, </a:t>
            </a:r>
            <a:r>
              <a:rPr lang="sl-SI" sz="2400" b="1" dirty="0">
                <a:solidFill>
                  <a:srgbClr val="0070C0"/>
                </a:solidFill>
              </a:rPr>
              <a:t>OKNA</a:t>
            </a:r>
            <a:r>
              <a:rPr lang="sl-SI" sz="2400" dirty="0">
                <a:solidFill>
                  <a:srgbClr val="0070C0"/>
                </a:solidFill>
              </a:rPr>
              <a:t> IN </a:t>
            </a:r>
            <a:r>
              <a:rPr lang="sl-SI" sz="2400" b="1" dirty="0">
                <a:solidFill>
                  <a:srgbClr val="0070C0"/>
                </a:solidFill>
              </a:rPr>
              <a:t>VRATA</a:t>
            </a:r>
            <a:r>
              <a:rPr lang="sl-SI" sz="2400" dirty="0">
                <a:solidFill>
                  <a:srgbClr val="0070C0"/>
                </a:solidFill>
              </a:rPr>
              <a:t> (PRAVOKOTNIKE, KVADRATE, KROGE, LAHKO TUDI DRUGE OBLIKE).</a:t>
            </a:r>
          </a:p>
          <a:p>
            <a:pPr algn="ctr"/>
            <a:r>
              <a:rPr lang="sl-SI" sz="2400" dirty="0">
                <a:solidFill>
                  <a:srgbClr val="0070C0"/>
                </a:solidFill>
              </a:rPr>
              <a:t>POSTAVI MANJŠE PLOSKVE NA VEČJE </a:t>
            </a:r>
          </a:p>
          <a:p>
            <a:pPr algn="ctr"/>
            <a:r>
              <a:rPr lang="sl-SI" sz="2400" dirty="0">
                <a:solidFill>
                  <a:srgbClr val="0070C0"/>
                </a:solidFill>
              </a:rPr>
              <a:t>IN ŠELE KO TI JE POSTAVITEV VŠEČ, PRILEPI VRATA IN OKNA NA HIŠO.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56FEB1-D36C-4398-B7D3-E252419A2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0038" y="6174648"/>
            <a:ext cx="487363" cy="487363"/>
          </a:xfrm>
          <a:prstGeom prst="rect">
            <a:avLst/>
          </a:prstGeom>
        </p:spPr>
      </p:pic>
      <p:pic>
        <p:nvPicPr>
          <p:cNvPr id="8" name="Picture 2" descr="Bitmoji Image">
            <a:extLst>
              <a:ext uri="{FF2B5EF4-FFF2-40B4-BE49-F238E27FC236}">
                <a16:creationId xmlns:a16="http://schemas.microsoft.com/office/drawing/2014/main" id="{A84B7980-3933-45C8-868F-3FDE48038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801" y="5608039"/>
            <a:ext cx="1249961" cy="124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96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b="3499"/>
          <a:stretch/>
        </p:blipFill>
        <p:spPr>
          <a:xfrm>
            <a:off x="1037949" y="105507"/>
            <a:ext cx="4419155" cy="3855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5" b="5345"/>
          <a:stretch/>
        </p:blipFill>
        <p:spPr>
          <a:xfrm rot="5400000">
            <a:off x="6568030" y="1366626"/>
            <a:ext cx="6752493" cy="4230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jeZBesedilom 5"/>
          <p:cNvSpPr txBox="1"/>
          <p:nvPr/>
        </p:nvSpPr>
        <p:spPr>
          <a:xfrm>
            <a:off x="1029410" y="4127194"/>
            <a:ext cx="70842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0070C0"/>
                </a:solidFill>
              </a:rPr>
              <a:t>KO STAVBAM PRILEPIŠ OKNA IN VRATA, </a:t>
            </a:r>
          </a:p>
          <a:p>
            <a:r>
              <a:rPr lang="sl-SI" sz="2400" dirty="0">
                <a:solidFill>
                  <a:srgbClr val="0070C0"/>
                </a:solidFill>
              </a:rPr>
              <a:t>JIH S ČRTAMI ŠE </a:t>
            </a:r>
            <a:r>
              <a:rPr lang="sl-SI" sz="2400" b="1" dirty="0">
                <a:solidFill>
                  <a:srgbClr val="0070C0"/>
                </a:solidFill>
              </a:rPr>
              <a:t>POUDARIŠ</a:t>
            </a:r>
            <a:r>
              <a:rPr lang="sl-SI" sz="2400" dirty="0">
                <a:solidFill>
                  <a:srgbClr val="0070C0"/>
                </a:solidFill>
              </a:rPr>
              <a:t>. </a:t>
            </a:r>
          </a:p>
          <a:p>
            <a:endParaRPr lang="sl-SI" sz="2400" dirty="0">
              <a:solidFill>
                <a:srgbClr val="0070C0"/>
              </a:solidFill>
            </a:endParaRPr>
          </a:p>
          <a:p>
            <a:r>
              <a:rPr lang="sl-SI" sz="2400" b="1" dirty="0">
                <a:solidFill>
                  <a:srgbClr val="0070C0"/>
                </a:solidFill>
              </a:rPr>
              <a:t>OBROBE IN FASADO </a:t>
            </a:r>
            <a:r>
              <a:rPr lang="sl-SI" sz="2400" dirty="0">
                <a:solidFill>
                  <a:srgbClr val="0070C0"/>
                </a:solidFill>
              </a:rPr>
              <a:t>OKRASIŠ PO ŽELJI.</a:t>
            </a:r>
          </a:p>
          <a:p>
            <a:endParaRPr lang="sl-SI" sz="2400" dirty="0">
              <a:solidFill>
                <a:srgbClr val="0070C0"/>
              </a:solidFill>
            </a:endParaRPr>
          </a:p>
          <a:p>
            <a:r>
              <a:rPr lang="sl-SI" sz="2400" dirty="0">
                <a:solidFill>
                  <a:srgbClr val="0070C0"/>
                </a:solidFill>
              </a:rPr>
              <a:t>NE POZABI PA TUDI NAREDITI </a:t>
            </a:r>
            <a:r>
              <a:rPr lang="sl-SI" sz="2400" b="1" dirty="0">
                <a:solidFill>
                  <a:srgbClr val="0070C0"/>
                </a:solidFill>
              </a:rPr>
              <a:t>STREHE.</a:t>
            </a:r>
            <a:endParaRPr lang="sl-SI" sz="2400" dirty="0">
              <a:solidFill>
                <a:srgbClr val="0070C0"/>
              </a:solidFill>
            </a:endParaRPr>
          </a:p>
        </p:txBody>
      </p:sp>
      <p:pic>
        <p:nvPicPr>
          <p:cNvPr id="7" name="Picture 2" descr="Bitmoji Image">
            <a:extLst>
              <a:ext uri="{FF2B5EF4-FFF2-40B4-BE49-F238E27FC236}">
                <a16:creationId xmlns:a16="http://schemas.microsoft.com/office/drawing/2014/main" id="{CE7D9F5A-D390-43E9-AEA2-9C192901F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74960" y="9244"/>
            <a:ext cx="2336332" cy="23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5CD126-9105-4F2C-A115-85E15BC91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9444" y="13853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0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4" t="49778" r="10182" b="10166"/>
          <a:stretch/>
        </p:blipFill>
        <p:spPr>
          <a:xfrm rot="5400000">
            <a:off x="-491784" y="2683545"/>
            <a:ext cx="5855306" cy="2396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t="3928" b="4130"/>
          <a:stretch/>
        </p:blipFill>
        <p:spPr>
          <a:xfrm rot="5400000">
            <a:off x="4539855" y="1733149"/>
            <a:ext cx="5795374" cy="4297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jeZBesedilom 4"/>
          <p:cNvSpPr txBox="1"/>
          <p:nvPr/>
        </p:nvSpPr>
        <p:spPr>
          <a:xfrm>
            <a:off x="439840" y="0"/>
            <a:ext cx="8942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solidFill>
                  <a:srgbClr val="0070C0"/>
                </a:solidFill>
              </a:rPr>
              <a:t>VSAKA STAVBA NAJ BO UNIKATNA, POSEBNA. </a:t>
            </a:r>
          </a:p>
          <a:p>
            <a:pPr algn="ctr"/>
            <a:r>
              <a:rPr lang="sl-SI" sz="2800" dirty="0">
                <a:solidFill>
                  <a:srgbClr val="0070C0"/>
                </a:solidFill>
              </a:rPr>
              <a:t>VSAKI NARIŠI KAKŠNO PODROBNOST OZ. </a:t>
            </a:r>
            <a:r>
              <a:rPr lang="sl-SI" sz="2800" b="1" dirty="0">
                <a:solidFill>
                  <a:srgbClr val="0070C0"/>
                </a:solidFill>
              </a:rPr>
              <a:t>DETAJL.</a:t>
            </a:r>
          </a:p>
        </p:txBody>
      </p:sp>
      <p:pic>
        <p:nvPicPr>
          <p:cNvPr id="6" name="Picture 2" descr="Bitmoji Image">
            <a:extLst>
              <a:ext uri="{FF2B5EF4-FFF2-40B4-BE49-F238E27FC236}">
                <a16:creationId xmlns:a16="http://schemas.microsoft.com/office/drawing/2014/main" id="{1C51C606-39E9-489E-9808-9DEFF99B0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55668" y="4521668"/>
            <a:ext cx="2336332" cy="23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1C7E72-85A7-40AC-A4CD-5F12CB485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0152" y="4521668"/>
            <a:ext cx="487363" cy="48736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AFE0EB9-9AEE-42E1-BE48-56D4A0CCBFAD}"/>
              </a:ext>
            </a:extLst>
          </p:cNvPr>
          <p:cNvSpPr/>
          <p:nvPr/>
        </p:nvSpPr>
        <p:spPr>
          <a:xfrm>
            <a:off x="4041796" y="3429000"/>
            <a:ext cx="839423" cy="954107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862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t="9628" r="3926" b="19021"/>
          <a:stretch/>
        </p:blipFill>
        <p:spPr>
          <a:xfrm rot="5400000">
            <a:off x="-215415" y="1516673"/>
            <a:ext cx="5908431" cy="403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jeZBesedilom 4"/>
          <p:cNvSpPr txBox="1"/>
          <p:nvPr/>
        </p:nvSpPr>
        <p:spPr>
          <a:xfrm>
            <a:off x="5589118" y="363147"/>
            <a:ext cx="6511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0070C0"/>
                </a:solidFill>
              </a:rPr>
              <a:t>STAVBE </a:t>
            </a:r>
            <a:r>
              <a:rPr lang="sl-SI" sz="2400" b="1" dirty="0">
                <a:solidFill>
                  <a:srgbClr val="0070C0"/>
                </a:solidFill>
              </a:rPr>
              <a:t>RAZVRSTIŠ</a:t>
            </a:r>
            <a:r>
              <a:rPr lang="sl-SI" sz="2400" dirty="0">
                <a:solidFill>
                  <a:srgbClr val="0070C0"/>
                </a:solidFill>
              </a:rPr>
              <a:t> NA SAMOSTOJEČI KARTON IN ŠELE KO TI JE POSTAVITEV VŠEČ, JIH </a:t>
            </a:r>
            <a:r>
              <a:rPr lang="sl-SI" sz="2400" b="1" dirty="0">
                <a:solidFill>
                  <a:srgbClr val="0070C0"/>
                </a:solidFill>
              </a:rPr>
              <a:t>PRILEPIŠ</a:t>
            </a:r>
            <a:r>
              <a:rPr lang="sl-SI" sz="2400" dirty="0">
                <a:solidFill>
                  <a:srgbClr val="0070C0"/>
                </a:solidFill>
              </a:rPr>
              <a:t>.</a:t>
            </a:r>
          </a:p>
          <a:p>
            <a:endParaRPr lang="sl-SI" sz="2400" dirty="0">
              <a:solidFill>
                <a:srgbClr val="0070C0"/>
              </a:solidFill>
            </a:endParaRPr>
          </a:p>
          <a:p>
            <a:r>
              <a:rPr lang="sl-SI" sz="2400" dirty="0">
                <a:solidFill>
                  <a:srgbClr val="0070C0"/>
                </a:solidFill>
              </a:rPr>
              <a:t>DODAJ </a:t>
            </a:r>
            <a:r>
              <a:rPr lang="sl-SI" sz="2400" b="1" dirty="0">
                <a:solidFill>
                  <a:srgbClr val="0070C0"/>
                </a:solidFill>
              </a:rPr>
              <a:t>SNEŽINKE</a:t>
            </a:r>
            <a:r>
              <a:rPr lang="sl-SI" sz="2400" dirty="0">
                <a:solidFill>
                  <a:srgbClr val="0070C0"/>
                </a:solidFill>
              </a:rPr>
              <a:t>. LAHKO UPORABIŠ VATO, BELO VOLNO, SREBRN VODOODPOREN FLOMASTER ALI PA JIH NARIŠEŠ Z BELO TEMPERO.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8174" b="17523"/>
          <a:stretch/>
        </p:blipFill>
        <p:spPr>
          <a:xfrm>
            <a:off x="5972550" y="2890983"/>
            <a:ext cx="5835857" cy="3465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43FA36-63A5-4B5A-AAAC-76B2E8A99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9196" y="5383395"/>
            <a:ext cx="487363" cy="487363"/>
          </a:xfrm>
          <a:prstGeom prst="rect">
            <a:avLst/>
          </a:prstGeom>
        </p:spPr>
      </p:pic>
      <p:pic>
        <p:nvPicPr>
          <p:cNvPr id="7" name="Picture 2" descr="Bitmoji Image">
            <a:extLst>
              <a:ext uri="{FF2B5EF4-FFF2-40B4-BE49-F238E27FC236}">
                <a16:creationId xmlns:a16="http://schemas.microsoft.com/office/drawing/2014/main" id="{D0EA32FF-97CE-42EB-BF12-0B177826F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1827" y="4468914"/>
            <a:ext cx="1158163" cy="11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7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t="9194" b="6193"/>
          <a:stretch/>
        </p:blipFill>
        <p:spPr>
          <a:xfrm rot="5400000">
            <a:off x="-767500" y="767498"/>
            <a:ext cx="4289941" cy="2754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t="1" b="500"/>
          <a:stretch/>
        </p:blipFill>
        <p:spPr>
          <a:xfrm rot="5400000">
            <a:off x="2245923" y="3077077"/>
            <a:ext cx="4289942" cy="327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0151" y="536242"/>
            <a:ext cx="4289940" cy="3217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/>
          <a:stretch/>
        </p:blipFill>
        <p:spPr>
          <a:xfrm rot="5400000">
            <a:off x="8509068" y="3312839"/>
            <a:ext cx="4289939" cy="2800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jeZBesedilom 5"/>
          <p:cNvSpPr txBox="1"/>
          <p:nvPr/>
        </p:nvSpPr>
        <p:spPr>
          <a:xfrm>
            <a:off x="239234" y="4444094"/>
            <a:ext cx="2142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rgbClr val="0070C0"/>
                </a:solidFill>
              </a:rPr>
              <a:t>PUHASTO ZASNEŽENE HIŠE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6650396" y="5173829"/>
            <a:ext cx="1979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rgbClr val="0070C0"/>
                </a:solidFill>
              </a:rPr>
              <a:t>SNEŽINKE PADAJO Z NEBA</a:t>
            </a:r>
          </a:p>
        </p:txBody>
      </p:sp>
      <p:cxnSp>
        <p:nvCxnSpPr>
          <p:cNvPr id="9" name="Raven povezovalnik 8"/>
          <p:cNvCxnSpPr>
            <a:stCxn id="4" idx="3"/>
            <a:endCxn id="7" idx="0"/>
          </p:cNvCxnSpPr>
          <p:nvPr/>
        </p:nvCxnSpPr>
        <p:spPr>
          <a:xfrm flipH="1">
            <a:off x="7640348" y="4289940"/>
            <a:ext cx="4773" cy="8838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ovezovalnik 11"/>
          <p:cNvCxnSpPr>
            <a:endCxn id="7" idx="0"/>
          </p:cNvCxnSpPr>
          <p:nvPr/>
        </p:nvCxnSpPr>
        <p:spPr>
          <a:xfrm>
            <a:off x="7515225" y="4973804"/>
            <a:ext cx="125123" cy="200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ovezovalnik 13"/>
          <p:cNvCxnSpPr>
            <a:endCxn id="7" idx="0"/>
          </p:cNvCxnSpPr>
          <p:nvPr/>
        </p:nvCxnSpPr>
        <p:spPr>
          <a:xfrm flipH="1">
            <a:off x="7640348" y="4972050"/>
            <a:ext cx="151102" cy="201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2AC585-56D7-4A5E-A452-92DF375F4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99435" y="1219094"/>
            <a:ext cx="648411" cy="648411"/>
          </a:xfrm>
          <a:prstGeom prst="rect">
            <a:avLst/>
          </a:prstGeom>
        </p:spPr>
      </p:pic>
      <p:pic>
        <p:nvPicPr>
          <p:cNvPr id="3074" name="Picture 2" descr="Bitmoji Image">
            <a:extLst>
              <a:ext uri="{FF2B5EF4-FFF2-40B4-BE49-F238E27FC236}">
                <a16:creationId xmlns:a16="http://schemas.microsoft.com/office/drawing/2014/main" id="{6E01AA6B-AC80-4248-AAF5-67386D559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77" y="797080"/>
            <a:ext cx="986293" cy="98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31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3" b="11920"/>
          <a:stretch/>
        </p:blipFill>
        <p:spPr>
          <a:xfrm>
            <a:off x="0" y="618836"/>
            <a:ext cx="9144000" cy="542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jeZBesedilom 2"/>
          <p:cNvSpPr txBox="1"/>
          <p:nvPr/>
        </p:nvSpPr>
        <p:spPr>
          <a:xfrm>
            <a:off x="9411855" y="2170546"/>
            <a:ext cx="27801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>
                <a:solidFill>
                  <a:schemeClr val="accent1">
                    <a:lumMod val="75000"/>
                  </a:schemeClr>
                </a:solidFill>
              </a:rPr>
              <a:t>KONČNI IZDELEK:</a:t>
            </a:r>
          </a:p>
          <a:p>
            <a:pPr algn="ctr"/>
            <a:r>
              <a:rPr lang="sl-SI" sz="4000" b="1" dirty="0">
                <a:solidFill>
                  <a:schemeClr val="accent1">
                    <a:lumMod val="75000"/>
                  </a:schemeClr>
                </a:solidFill>
              </a:rPr>
              <a:t>ZASNEŽENO MESTO</a:t>
            </a:r>
          </a:p>
        </p:txBody>
      </p:sp>
      <p:pic>
        <p:nvPicPr>
          <p:cNvPr id="4" name="Picture 2" descr="Bitmoji Image">
            <a:extLst>
              <a:ext uri="{FF2B5EF4-FFF2-40B4-BE49-F238E27FC236}">
                <a16:creationId xmlns:a16="http://schemas.microsoft.com/office/drawing/2014/main" id="{D8DA6F48-A806-49A9-9219-A6CC44C2D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4285">
            <a:off x="782010" y="2929332"/>
            <a:ext cx="999336" cy="99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1DAEBA-0C7F-4072-B536-CF3F64CFE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8245" y="38633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2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FB4C32F-4E2E-4469-ABE1-7F1BC9031C90}"/>
              </a:ext>
            </a:extLst>
          </p:cNvPr>
          <p:cNvSpPr/>
          <p:nvPr/>
        </p:nvSpPr>
        <p:spPr>
          <a:xfrm>
            <a:off x="4494344" y="250579"/>
            <a:ext cx="7186667" cy="3675961"/>
          </a:xfrm>
          <a:prstGeom prst="wedgeEllipseCallout">
            <a:avLst>
              <a:gd name="adj1" fmla="val -63593"/>
              <a:gd name="adj2" fmla="val 24879"/>
            </a:avLst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F74C65-8D9E-40B1-A2B6-67C0A8725234}"/>
              </a:ext>
            </a:extLst>
          </p:cNvPr>
          <p:cNvSpPr txBox="1"/>
          <p:nvPr/>
        </p:nvSpPr>
        <p:spPr>
          <a:xfrm>
            <a:off x="4752751" y="635630"/>
            <a:ext cx="64794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>
                <a:solidFill>
                  <a:srgbClr val="FF6600"/>
                </a:solidFill>
              </a:rPr>
              <a:t>ZA KONEC:</a:t>
            </a:r>
          </a:p>
          <a:p>
            <a:pPr algn="ctr"/>
            <a:r>
              <a:rPr lang="sl-SI" sz="3200" dirty="0">
                <a:solidFill>
                  <a:srgbClr val="FF6600"/>
                </a:solidFill>
              </a:rPr>
              <a:t>PREŠTEJ, KOLIKOKRAT SE UČITELJ POJAVI V PREDSTAVITVI.</a:t>
            </a:r>
          </a:p>
          <a:p>
            <a:pPr algn="ctr"/>
            <a:endParaRPr lang="sl-SI" sz="3200" dirty="0">
              <a:solidFill>
                <a:srgbClr val="FF6600"/>
              </a:solidFill>
            </a:endParaRPr>
          </a:p>
          <a:p>
            <a:pPr algn="ctr"/>
            <a:r>
              <a:rPr lang="sl-SI" sz="3200" dirty="0">
                <a:solidFill>
                  <a:srgbClr val="FF6600"/>
                </a:solidFill>
              </a:rPr>
              <a:t>POŠLJI SVOJO STVARITEV.</a:t>
            </a:r>
          </a:p>
        </p:txBody>
      </p:sp>
      <p:pic>
        <p:nvPicPr>
          <p:cNvPr id="9220" name="Picture 4" descr="Bitmoji Image">
            <a:extLst>
              <a:ext uri="{FF2B5EF4-FFF2-40B4-BE49-F238E27FC236}">
                <a16:creationId xmlns:a16="http://schemas.microsoft.com/office/drawing/2014/main" id="{8271C031-FDFD-46C5-A529-1AF0F60D3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7279" y="1214073"/>
            <a:ext cx="5135003" cy="513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95F992-9EAE-4477-82A5-D8FCDC9A4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3995" y="3190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4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92</TotalTime>
  <Words>208</Words>
  <Application>Microsoft Office PowerPoint</Application>
  <PresentationFormat>Widescreen</PresentationFormat>
  <Paragraphs>30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Jokerman</vt:lpstr>
      <vt:lpstr>Officeova 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</dc:creator>
  <cp:lastModifiedBy>Aljaž in Helena</cp:lastModifiedBy>
  <cp:revision>19</cp:revision>
  <dcterms:created xsi:type="dcterms:W3CDTF">2020-12-09T13:38:52Z</dcterms:created>
  <dcterms:modified xsi:type="dcterms:W3CDTF">2021-01-19T11:58:29Z</dcterms:modified>
</cp:coreProperties>
</file>