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Seštevanje in odštevanje denarnih zneskov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5. </a:t>
            </a:r>
            <a:r>
              <a:rPr lang="sl-SI" dirty="0"/>
              <a:t>r</a:t>
            </a:r>
            <a:r>
              <a:rPr lang="sl-SI" dirty="0" smtClean="0"/>
              <a:t>azred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2754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Naša denarna valuta 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90" t="17397" r="5985" b="21682"/>
          <a:stretch/>
        </p:blipFill>
        <p:spPr>
          <a:xfrm>
            <a:off x="2002069" y="2704063"/>
            <a:ext cx="8185780" cy="31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6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Seštevanje denarnih zneskov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  Uskladimo zapis zneskov!</a:t>
            </a:r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endParaRPr lang="sl-SI" sz="2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22394" t="14254" r="21937" b="15853"/>
          <a:stretch/>
        </p:blipFill>
        <p:spPr>
          <a:xfrm>
            <a:off x="953037" y="2550017"/>
            <a:ext cx="4761963" cy="3361386"/>
          </a:xfrm>
          <a:prstGeom prst="rect">
            <a:avLst/>
          </a:prstGeom>
        </p:spPr>
      </p:pic>
      <p:sp>
        <p:nvSpPr>
          <p:cNvPr id="6" name="Zaobljeni pravokotnik 5"/>
          <p:cNvSpPr/>
          <p:nvPr/>
        </p:nvSpPr>
        <p:spPr>
          <a:xfrm>
            <a:off x="6452315" y="2472744"/>
            <a:ext cx="5009882" cy="25371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Zapis zneskov uskladimo na dva načina: </a:t>
            </a:r>
          </a:p>
          <a:p>
            <a:pPr marL="342900" indent="-342900" algn="ctr">
              <a:buAutoNum type="arabicPeriod"/>
            </a:pPr>
            <a:r>
              <a:rPr lang="sl-SI" dirty="0" smtClean="0"/>
              <a:t>Oba zneska zapisana z evri in centi.</a:t>
            </a:r>
          </a:p>
          <a:p>
            <a:pPr marL="342900" indent="-342900" algn="ctr">
              <a:buAutoNum type="arabicPeriod"/>
            </a:pPr>
            <a:r>
              <a:rPr lang="sl-SI" dirty="0" smtClean="0"/>
              <a:t>Oba zneska zapisana z decimalnim zapisom.</a:t>
            </a:r>
            <a:endParaRPr lang="sl-SI" dirty="0"/>
          </a:p>
          <a:p>
            <a:pPr algn="ctr"/>
            <a:endParaRPr lang="sl-SI" dirty="0"/>
          </a:p>
          <a:p>
            <a:pPr algn="ctr"/>
            <a:r>
              <a:rPr lang="sl-SI" dirty="0" smtClean="0">
                <a:solidFill>
                  <a:srgbClr val="FF0000"/>
                </a:solidFill>
              </a:rPr>
              <a:t>PAZI, DA PODPISUJEŠ CENTE POD CENTE IN EVRE POD EVRE! </a:t>
            </a:r>
          </a:p>
        </p:txBody>
      </p:sp>
      <p:cxnSp>
        <p:nvCxnSpPr>
          <p:cNvPr id="8" name="Raven puščični povezovalnik 7"/>
          <p:cNvCxnSpPr/>
          <p:nvPr/>
        </p:nvCxnSpPr>
        <p:spPr>
          <a:xfrm flipH="1">
            <a:off x="3193961" y="3361386"/>
            <a:ext cx="3670478" cy="4250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 flipH="1">
            <a:off x="5473521" y="3670479"/>
            <a:ext cx="1171978" cy="1803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299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ODŠTEVANJE DENARNIH ZNESKOV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Uskladimo zapise zneskov!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30106" t="31811" r="26861" b="17919"/>
          <a:stretch/>
        </p:blipFill>
        <p:spPr>
          <a:xfrm>
            <a:off x="120993" y="2846231"/>
            <a:ext cx="5133587" cy="3371689"/>
          </a:xfrm>
          <a:prstGeom prst="rect">
            <a:avLst/>
          </a:prstGeom>
        </p:spPr>
      </p:pic>
      <p:sp>
        <p:nvSpPr>
          <p:cNvPr id="5" name="Zaobljeni pravokotnik 4"/>
          <p:cNvSpPr/>
          <p:nvPr/>
        </p:nvSpPr>
        <p:spPr>
          <a:xfrm>
            <a:off x="5537915" y="2459865"/>
            <a:ext cx="5962919" cy="34000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/>
              <a:t>Zapis zneskov uskladimo na dva načina: </a:t>
            </a:r>
          </a:p>
          <a:p>
            <a:pPr marL="342900" indent="-342900" algn="ctr">
              <a:buAutoNum type="arabicPeriod"/>
            </a:pPr>
            <a:r>
              <a:rPr lang="sl-SI" dirty="0"/>
              <a:t>Oba zneska zapisana z evri in centi.</a:t>
            </a:r>
          </a:p>
          <a:p>
            <a:pPr marL="342900" indent="-342900" algn="ctr">
              <a:buAutoNum type="arabicPeriod"/>
            </a:pPr>
            <a:r>
              <a:rPr lang="sl-SI" dirty="0"/>
              <a:t>Oba zneska zapisana z decimalnim zapisom.</a:t>
            </a:r>
          </a:p>
          <a:p>
            <a:pPr algn="ctr"/>
            <a:endParaRPr lang="sl-SI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sl-SI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PAZI, DA PODPISUJEŠ CENTE POD CENTE IN EVRE POD EVRE! </a:t>
            </a:r>
          </a:p>
          <a:p>
            <a:pPr algn="ctr"/>
            <a:endParaRPr lang="sl-SI" dirty="0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7" name="Raven puščični povezovalnik 6"/>
          <p:cNvCxnSpPr/>
          <p:nvPr/>
        </p:nvCxnSpPr>
        <p:spPr>
          <a:xfrm flipH="1">
            <a:off x="2279561" y="3631842"/>
            <a:ext cx="4146997" cy="4765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 flipH="1">
            <a:off x="4559121" y="3953814"/>
            <a:ext cx="1596980" cy="2446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23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1600" dirty="0" smtClean="0"/>
              <a:t>Zapis v zvezek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>
                <a:solidFill>
                  <a:srgbClr val="FF0000"/>
                </a:solidFill>
              </a:rPr>
              <a:t>seštevanje in odštevanje denarnih zneskov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94" t="14254" r="21937" b="15853"/>
          <a:stretch/>
        </p:blipFill>
        <p:spPr>
          <a:xfrm>
            <a:off x="320610" y="2047741"/>
            <a:ext cx="4612820" cy="325609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30106" t="31533" r="29916" b="17918"/>
          <a:stretch/>
        </p:blipFill>
        <p:spPr>
          <a:xfrm>
            <a:off x="6220495" y="2047740"/>
            <a:ext cx="4580225" cy="325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1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Seštevanje decimalnih zneskov:</a:t>
            </a:r>
            <a:endParaRPr lang="sl-SI" i="1" dirty="0"/>
          </a:p>
          <a:p>
            <a:pPr marL="0" indent="0">
              <a:buNone/>
            </a:pPr>
            <a:r>
              <a:rPr lang="sl-SI" dirty="0"/>
              <a:t>    176,23 €</a:t>
            </a:r>
            <a:endParaRPr lang="sl-SI" i="1" dirty="0"/>
          </a:p>
          <a:p>
            <a:pPr marL="0" indent="0">
              <a:buNone/>
            </a:pPr>
            <a:r>
              <a:rPr lang="sl-SI" u="sng" dirty="0"/>
              <a:t> +   58,97 €</a:t>
            </a:r>
            <a:endParaRPr lang="sl-SI" i="1" dirty="0"/>
          </a:p>
          <a:p>
            <a:pPr marL="0" indent="0">
              <a:buNone/>
            </a:pPr>
            <a:r>
              <a:rPr lang="sl-SI" dirty="0" smtClean="0"/>
              <a:t>   </a:t>
            </a:r>
            <a:endParaRPr lang="sl-SI" i="1" dirty="0"/>
          </a:p>
          <a:p>
            <a:pPr marL="0" indent="0">
              <a:buNone/>
            </a:pPr>
            <a:endParaRPr lang="sl-SI" i="1" dirty="0"/>
          </a:p>
          <a:p>
            <a:pPr marL="0" indent="0">
              <a:buNone/>
            </a:pPr>
            <a:r>
              <a:rPr lang="sl-SI" dirty="0"/>
              <a:t>Odštevanje decimalnih zneskov:</a:t>
            </a:r>
            <a:endParaRPr lang="sl-SI" i="1" dirty="0"/>
          </a:p>
          <a:p>
            <a:pPr marL="0" indent="0">
              <a:buNone/>
            </a:pPr>
            <a:r>
              <a:rPr lang="sl-SI" dirty="0"/>
              <a:t> 245,82 €</a:t>
            </a:r>
            <a:endParaRPr lang="sl-SI" i="1" dirty="0"/>
          </a:p>
          <a:p>
            <a:pPr marL="0" indent="0">
              <a:buNone/>
            </a:pPr>
            <a:r>
              <a:rPr lang="sl-SI" u="sng" dirty="0"/>
              <a:t>̶   67,49 €</a:t>
            </a:r>
            <a:endParaRPr lang="sl-SI" dirty="0"/>
          </a:p>
        </p:txBody>
      </p:sp>
      <p:sp>
        <p:nvSpPr>
          <p:cNvPr id="4" name="Zaobljeni pravokotnik 3"/>
          <p:cNvSpPr/>
          <p:nvPr/>
        </p:nvSpPr>
        <p:spPr>
          <a:xfrm>
            <a:off x="5885645" y="1938271"/>
            <a:ext cx="2884868" cy="21765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000" dirty="0" smtClean="0">
                <a:solidFill>
                  <a:srgbClr val="FF0000"/>
                </a:solidFill>
              </a:rPr>
              <a:t>Zapiši računa v zvezek in ju izračunaj!</a:t>
            </a:r>
            <a:endParaRPr lang="sl-SI" sz="3000" dirty="0">
              <a:solidFill>
                <a:srgbClr val="FF0000"/>
              </a:solidFill>
            </a:endParaRPr>
          </a:p>
        </p:txBody>
      </p:sp>
      <p:sp>
        <p:nvSpPr>
          <p:cNvPr id="5" name="Zaobljeni pravokotnik 4"/>
          <p:cNvSpPr/>
          <p:nvPr/>
        </p:nvSpPr>
        <p:spPr>
          <a:xfrm>
            <a:off x="6516710" y="4507606"/>
            <a:ext cx="3090930" cy="15583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DOMAČA NALOGA </a:t>
            </a:r>
          </a:p>
          <a:p>
            <a:pPr algn="ctr"/>
            <a:r>
              <a:rPr lang="sl-SI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SDZ 2.del stran </a:t>
            </a:r>
            <a:r>
              <a:rPr lang="sl-SI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18-20</a:t>
            </a:r>
          </a:p>
          <a:p>
            <a:pPr algn="ctr"/>
            <a:r>
              <a:rPr lang="sl-SI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 želiš, reši tudi </a:t>
            </a:r>
            <a:r>
              <a:rPr lang="sl-SI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Zmorem tudi to.</a:t>
            </a:r>
            <a:endParaRPr lang="sl-SI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171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zdeljeno na pasove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TM03090430[[fn=Razdeljeno na pasove]]</Template>
  <TotalTime>301</TotalTime>
  <Words>142</Words>
  <Application>Microsoft Office PowerPoint</Application>
  <PresentationFormat>Širokozaslonsko</PresentationFormat>
  <Paragraphs>30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Corbel</vt:lpstr>
      <vt:lpstr>Times New Roman</vt:lpstr>
      <vt:lpstr>Wingdings</vt:lpstr>
      <vt:lpstr>Razdeljeno na pasove</vt:lpstr>
      <vt:lpstr>Seštevanje in odštevanje denarnih zneskov</vt:lpstr>
      <vt:lpstr>Naša denarna valuta </vt:lpstr>
      <vt:lpstr>Seštevanje denarnih zneskov</vt:lpstr>
      <vt:lpstr>ODŠTEVANJE DENARNIH ZNESKOV</vt:lpstr>
      <vt:lpstr>Zapis v zvezek seštevanje in odštevanje denarnih zneskov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DENAR</dc:title>
  <dc:creator>Microsoftov račun</dc:creator>
  <cp:lastModifiedBy>Windows User</cp:lastModifiedBy>
  <cp:revision>7</cp:revision>
  <dcterms:created xsi:type="dcterms:W3CDTF">2021-01-10T09:07:54Z</dcterms:created>
  <dcterms:modified xsi:type="dcterms:W3CDTF">2021-01-11T17:19:51Z</dcterms:modified>
</cp:coreProperties>
</file>