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7200" b="1" dirty="0" smtClean="0"/>
              <a:t>RISANJE</a:t>
            </a:r>
            <a:endParaRPr lang="sl-SI" sz="7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7200" b="1" dirty="0" smtClean="0"/>
              <a:t>Zimska kapa</a:t>
            </a:r>
            <a:endParaRPr lang="sl-SI" sz="7200" b="1" dirty="0"/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6"/>
    </mc:Choice>
    <mc:Fallback xmlns="">
      <p:transition spd="slow" advTm="9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29744" y="266008"/>
            <a:ext cx="5864628" cy="1201343"/>
          </a:xfrm>
        </p:spPr>
        <p:txBody>
          <a:bodyPr>
            <a:noAutofit/>
          </a:bodyPr>
          <a:lstStyle/>
          <a:p>
            <a:r>
              <a:rPr lang="sl-SI" sz="5400" b="1" dirty="0" smtClean="0"/>
              <a:t>RISARSKI MATERIALI</a:t>
            </a:r>
            <a:endParaRPr lang="sl-SI" sz="54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9300" y="1467351"/>
            <a:ext cx="3121428" cy="2080952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322617" y="1824947"/>
            <a:ext cx="3013869" cy="23782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9280" y="1674389"/>
            <a:ext cx="2809875" cy="16668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287" y="4616769"/>
            <a:ext cx="2828926" cy="189971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6463" y="4524030"/>
            <a:ext cx="2076796" cy="20767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4063" y="4532428"/>
            <a:ext cx="2068398" cy="2068398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54"/>
    </mc:Choice>
    <mc:Fallback xmlns="">
      <p:transition spd="slow" advTm="14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12584" y="202277"/>
            <a:ext cx="4893220" cy="65242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99" y="202277"/>
            <a:ext cx="4991792" cy="6655723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5"/>
    </mc:Choice>
    <mc:Fallback xmlns="">
      <p:transition spd="slow" advTm="17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5504" y="277091"/>
            <a:ext cx="10952017" cy="1456267"/>
          </a:xfrm>
        </p:spPr>
        <p:txBody>
          <a:bodyPr>
            <a:noAutofit/>
          </a:bodyPr>
          <a:lstStyle/>
          <a:p>
            <a:r>
              <a:rPr lang="sl-SI" b="1" dirty="0" smtClean="0"/>
              <a:t>DANES BOSTE TUDI VI POSTALI PRAVI RISARJI. S POMOČJO ČRNEGA FLOMASTRA BOSTE NARISALI ZIMSKO KAPO.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1635" y="2211185"/>
            <a:ext cx="9586942" cy="36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 smtClean="0">
                <a:solidFill>
                  <a:srgbClr val="FF0000"/>
                </a:solidFill>
              </a:rPr>
              <a:t>KAJ POTREBUJEM?</a:t>
            </a:r>
          </a:p>
          <a:p>
            <a:r>
              <a:rPr lang="sl-SI" sz="3600" b="1" dirty="0" smtClean="0">
                <a:solidFill>
                  <a:schemeClr val="bg1"/>
                </a:solidFill>
              </a:rPr>
              <a:t>ČASOPISNI PAPIR (ZA ZAŠČITO MIZE)</a:t>
            </a:r>
          </a:p>
          <a:p>
            <a:r>
              <a:rPr lang="sl-SI" sz="3600" b="1" dirty="0" smtClean="0">
                <a:solidFill>
                  <a:schemeClr val="bg1"/>
                </a:solidFill>
              </a:rPr>
              <a:t>BEL LIST PAPIRJA</a:t>
            </a:r>
          </a:p>
          <a:p>
            <a:r>
              <a:rPr lang="sl-SI" sz="3600" b="1" dirty="0" smtClean="0">
                <a:solidFill>
                  <a:schemeClr val="bg1"/>
                </a:solidFill>
              </a:rPr>
              <a:t>SVINČNIK IN ČRN FLOMASTER</a:t>
            </a:r>
          </a:p>
          <a:p>
            <a:r>
              <a:rPr lang="sl-SI" sz="3600" b="1" dirty="0" smtClean="0">
                <a:solidFill>
                  <a:schemeClr val="bg1"/>
                </a:solidFill>
              </a:rPr>
              <a:t>VODENE BARVE IN ČOPIČ ZA PODLAGO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86"/>
    </mc:Choice>
    <mc:Fallback xmlns="">
      <p:transition spd="slow" advTm="26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6464" y="122118"/>
            <a:ext cx="7045035" cy="1126375"/>
          </a:xfrm>
        </p:spPr>
        <p:txBody>
          <a:bodyPr>
            <a:normAutofit/>
          </a:bodyPr>
          <a:lstStyle/>
          <a:p>
            <a:r>
              <a:rPr lang="sl-SI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 – ZIMSKA KAPA</a:t>
            </a:r>
            <a:endParaRPr lang="sl-SI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82917" y="3548682"/>
            <a:ext cx="2826262" cy="33093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997" y="3983608"/>
            <a:ext cx="2864734" cy="37033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957" y="1370412"/>
            <a:ext cx="3133032" cy="31330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478" y="1016231"/>
            <a:ext cx="2996225" cy="32998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28604"/>
            <a:ext cx="3075059" cy="3075059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01"/>
    </mc:Choice>
    <mc:Fallback>
      <p:transition spd="slow" advTm="29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43" y="154378"/>
            <a:ext cx="3263143" cy="435085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070" y="2363983"/>
            <a:ext cx="3237212" cy="43162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917" y="154378"/>
            <a:ext cx="3806191" cy="5074921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4"/>
    </mc:Choice>
    <mc:Fallback xmlns="">
      <p:transition spd="slow" advTm="48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TM03457452[[fn=Nebeški]]</Template>
  <TotalTime>116</TotalTime>
  <Words>49</Words>
  <Application>Microsoft Office PowerPoint</Application>
  <PresentationFormat>Širokozaslonsko</PresentationFormat>
  <Paragraphs>10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Nebeški</vt:lpstr>
      <vt:lpstr>RISANJE</vt:lpstr>
      <vt:lpstr>RISARSKI MATERIALI</vt:lpstr>
      <vt:lpstr>PowerPointova predstavitev</vt:lpstr>
      <vt:lpstr>DANES BOSTE TUDI VI POSTALI PRAVI RISARJI. S POMOČJO ČRNEGA FLOMASTRA BOSTE NARISALI ZIMSKO KAPO. </vt:lpstr>
      <vt:lpstr>MOTIV – ZIMSKA KAPA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</dc:title>
  <dc:creator>Estera Paradiž</dc:creator>
  <cp:lastModifiedBy>Uporabnik</cp:lastModifiedBy>
  <cp:revision>15</cp:revision>
  <dcterms:created xsi:type="dcterms:W3CDTF">2020-12-04T08:08:16Z</dcterms:created>
  <dcterms:modified xsi:type="dcterms:W3CDTF">2021-01-04T11:24:57Z</dcterms:modified>
</cp:coreProperties>
</file>